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7"/>
  </p:notesMasterIdLst>
  <p:sldIdLst>
    <p:sldId id="259" r:id="rId2"/>
    <p:sldId id="258" r:id="rId3"/>
    <p:sldId id="260" r:id="rId4"/>
    <p:sldId id="268" r:id="rId5"/>
    <p:sldId id="264" r:id="rId6"/>
    <p:sldId id="482" r:id="rId7"/>
    <p:sldId id="483" r:id="rId8"/>
    <p:sldId id="484" r:id="rId9"/>
    <p:sldId id="450" r:id="rId10"/>
    <p:sldId id="468" r:id="rId11"/>
    <p:sldId id="461" r:id="rId12"/>
    <p:sldId id="469" r:id="rId13"/>
    <p:sldId id="462" r:id="rId14"/>
    <p:sldId id="463" r:id="rId15"/>
    <p:sldId id="464" r:id="rId16"/>
    <p:sldId id="465" r:id="rId17"/>
    <p:sldId id="480" r:id="rId18"/>
    <p:sldId id="487" r:id="rId19"/>
    <p:sldId id="437" r:id="rId20"/>
    <p:sldId id="466" r:id="rId21"/>
    <p:sldId id="467" r:id="rId22"/>
    <p:sldId id="486" r:id="rId23"/>
    <p:sldId id="472" r:id="rId24"/>
    <p:sldId id="485" r:id="rId25"/>
    <p:sldId id="470"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66"/>
    <a:srgbClr val="9C5BCD"/>
    <a:srgbClr val="767171"/>
    <a:srgbClr val="2F5597"/>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B97D5E2-CF41-4138-9964-DF8BA13712A7}" v="167" dt="2023-06-06T21:39:41.63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001" autoAdjust="0"/>
    <p:restoredTop sz="68216" autoAdjust="0"/>
  </p:normalViewPr>
  <p:slideViewPr>
    <p:cSldViewPr snapToGrid="0">
      <p:cViewPr>
        <p:scale>
          <a:sx n="50" d="100"/>
          <a:sy n="50" d="100"/>
        </p:scale>
        <p:origin x="1128" y="226"/>
      </p:cViewPr>
      <p:guideLst/>
    </p:cSldViewPr>
  </p:slideViewPr>
  <p:notesTextViewPr>
    <p:cViewPr>
      <p:scale>
        <a:sx n="1" d="1"/>
        <a:sy n="1" d="1"/>
      </p:scale>
      <p:origin x="0" y="0"/>
    </p:cViewPr>
  </p:notesTextViewPr>
  <p:sorterViewPr>
    <p:cViewPr>
      <p:scale>
        <a:sx n="100" d="100"/>
        <a:sy n="100" d="100"/>
      </p:scale>
      <p:origin x="0" y="-7459"/>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uerrero, Francisco J" userId="6932753a-0454-4599-8934-90d573510db2" providerId="ADAL" clId="{3B97D5E2-CF41-4138-9964-DF8BA13712A7}"/>
    <pc:docChg chg="undo custSel addSld delSld modSld sldOrd">
      <pc:chgData name="Guerrero, Francisco J" userId="6932753a-0454-4599-8934-90d573510db2" providerId="ADAL" clId="{3B97D5E2-CF41-4138-9964-DF8BA13712A7}" dt="2023-06-06T21:41:13.085" v="14665"/>
      <pc:docMkLst>
        <pc:docMk/>
      </pc:docMkLst>
      <pc:sldChg chg="addSp modSp mod modNotesTx">
        <pc:chgData name="Guerrero, Francisco J" userId="6932753a-0454-4599-8934-90d573510db2" providerId="ADAL" clId="{3B97D5E2-CF41-4138-9964-DF8BA13712A7}" dt="2023-06-06T20:05:10.056" v="4764" actId="20577"/>
        <pc:sldMkLst>
          <pc:docMk/>
          <pc:sldMk cId="2872105559" sldId="258"/>
        </pc:sldMkLst>
        <pc:spChg chg="add mod">
          <ac:chgData name="Guerrero, Francisco J" userId="6932753a-0454-4599-8934-90d573510db2" providerId="ADAL" clId="{3B97D5E2-CF41-4138-9964-DF8BA13712A7}" dt="2023-06-06T16:36:42.412" v="1303" actId="20577"/>
          <ac:spMkLst>
            <pc:docMk/>
            <pc:sldMk cId="2872105559" sldId="258"/>
            <ac:spMk id="2" creationId="{B5FBC5D2-1541-1D69-BC3E-3CA03FDD571B}"/>
          </ac:spMkLst>
        </pc:spChg>
        <pc:spChg chg="mod">
          <ac:chgData name="Guerrero, Francisco J" userId="6932753a-0454-4599-8934-90d573510db2" providerId="ADAL" clId="{3B97D5E2-CF41-4138-9964-DF8BA13712A7}" dt="2023-06-05T03:34:51.740" v="78" actId="113"/>
          <ac:spMkLst>
            <pc:docMk/>
            <pc:sldMk cId="2872105559" sldId="258"/>
            <ac:spMk id="15" creationId="{160D71C2-F198-3A58-7A61-1012A6C7066B}"/>
          </ac:spMkLst>
        </pc:spChg>
        <pc:spChg chg="mod">
          <ac:chgData name="Guerrero, Francisco J" userId="6932753a-0454-4599-8934-90d573510db2" providerId="ADAL" clId="{3B97D5E2-CF41-4138-9964-DF8BA13712A7}" dt="2023-06-05T03:34:39.037" v="75" actId="113"/>
          <ac:spMkLst>
            <pc:docMk/>
            <pc:sldMk cId="2872105559" sldId="258"/>
            <ac:spMk id="16" creationId="{79F9CF9B-57A1-ABF7-3D61-45B8F9ACE42E}"/>
          </ac:spMkLst>
        </pc:spChg>
        <pc:spChg chg="mod">
          <ac:chgData name="Guerrero, Francisco J" userId="6932753a-0454-4599-8934-90d573510db2" providerId="ADAL" clId="{3B97D5E2-CF41-4138-9964-DF8BA13712A7}" dt="2023-06-05T03:34:56.541" v="79" actId="113"/>
          <ac:spMkLst>
            <pc:docMk/>
            <pc:sldMk cId="2872105559" sldId="258"/>
            <ac:spMk id="17" creationId="{29D12E44-8052-CB45-ACAC-F9491E8D3FC6}"/>
          </ac:spMkLst>
        </pc:spChg>
        <pc:spChg chg="mod">
          <ac:chgData name="Guerrero, Francisco J" userId="6932753a-0454-4599-8934-90d573510db2" providerId="ADAL" clId="{3B97D5E2-CF41-4138-9964-DF8BA13712A7}" dt="2023-06-05T03:34:33.228" v="74" actId="113"/>
          <ac:spMkLst>
            <pc:docMk/>
            <pc:sldMk cId="2872105559" sldId="258"/>
            <ac:spMk id="18" creationId="{276D471D-5E81-6829-BF2F-47044D87A7FB}"/>
          </ac:spMkLst>
        </pc:spChg>
        <pc:spChg chg="mod">
          <ac:chgData name="Guerrero, Francisco J" userId="6932753a-0454-4599-8934-90d573510db2" providerId="ADAL" clId="{3B97D5E2-CF41-4138-9964-DF8BA13712A7}" dt="2023-06-05T03:34:46.981" v="77" actId="113"/>
          <ac:spMkLst>
            <pc:docMk/>
            <pc:sldMk cId="2872105559" sldId="258"/>
            <ac:spMk id="19" creationId="{DC3023C5-FFD4-8461-6832-5C30B2599C36}"/>
          </ac:spMkLst>
        </pc:spChg>
        <pc:spChg chg="mod">
          <ac:chgData name="Guerrero, Francisco J" userId="6932753a-0454-4599-8934-90d573510db2" providerId="ADAL" clId="{3B97D5E2-CF41-4138-9964-DF8BA13712A7}" dt="2023-06-05T03:34:43.542" v="76" actId="113"/>
          <ac:spMkLst>
            <pc:docMk/>
            <pc:sldMk cId="2872105559" sldId="258"/>
            <ac:spMk id="20" creationId="{5036EE83-EB5F-4B72-1F32-99E35FC057BC}"/>
          </ac:spMkLst>
        </pc:spChg>
        <pc:cxnChg chg="add mod">
          <ac:chgData name="Guerrero, Francisco J" userId="6932753a-0454-4599-8934-90d573510db2" providerId="ADAL" clId="{3B97D5E2-CF41-4138-9964-DF8BA13712A7}" dt="2023-06-06T17:58:35.235" v="2357" actId="693"/>
          <ac:cxnSpMkLst>
            <pc:docMk/>
            <pc:sldMk cId="2872105559" sldId="258"/>
            <ac:cxnSpMk id="21" creationId="{32DCC8D2-86F0-CF0D-6C18-42164E8B06CC}"/>
          </ac:cxnSpMkLst>
        </pc:cxnChg>
      </pc:sldChg>
      <pc:sldChg chg="addSp modSp mod modNotesTx">
        <pc:chgData name="Guerrero, Francisco J" userId="6932753a-0454-4599-8934-90d573510db2" providerId="ADAL" clId="{3B97D5E2-CF41-4138-9964-DF8BA13712A7}" dt="2023-06-06T20:14:31.267" v="6192" actId="20577"/>
        <pc:sldMkLst>
          <pc:docMk/>
          <pc:sldMk cId="173185499" sldId="259"/>
        </pc:sldMkLst>
        <pc:spChg chg="add mod">
          <ac:chgData name="Guerrero, Francisco J" userId="6932753a-0454-4599-8934-90d573510db2" providerId="ADAL" clId="{3B97D5E2-CF41-4138-9964-DF8BA13712A7}" dt="2023-06-06T16:37:39.504" v="1350" actId="14100"/>
          <ac:spMkLst>
            <pc:docMk/>
            <pc:sldMk cId="173185499" sldId="259"/>
            <ac:spMk id="2" creationId="{95857BB4-EA51-764F-22E5-3D14B1B8EBA6}"/>
          </ac:spMkLst>
        </pc:spChg>
      </pc:sldChg>
      <pc:sldChg chg="addSp modSp mod modNotesTx">
        <pc:chgData name="Guerrero, Francisco J" userId="6932753a-0454-4599-8934-90d573510db2" providerId="ADAL" clId="{3B97D5E2-CF41-4138-9964-DF8BA13712A7}" dt="2023-06-06T20:06:18.824" v="4874" actId="33524"/>
        <pc:sldMkLst>
          <pc:docMk/>
          <pc:sldMk cId="3751165207" sldId="260"/>
        </pc:sldMkLst>
        <pc:spChg chg="add mod">
          <ac:chgData name="Guerrero, Francisco J" userId="6932753a-0454-4599-8934-90d573510db2" providerId="ADAL" clId="{3B97D5E2-CF41-4138-9964-DF8BA13712A7}" dt="2023-06-06T16:38:51.412" v="1392" actId="1076"/>
          <ac:spMkLst>
            <pc:docMk/>
            <pc:sldMk cId="3751165207" sldId="260"/>
            <ac:spMk id="2" creationId="{956FEB09-7108-B338-29F9-ADAAABE8E71E}"/>
          </ac:spMkLst>
        </pc:spChg>
        <pc:spChg chg="mod">
          <ac:chgData name="Guerrero, Francisco J" userId="6932753a-0454-4599-8934-90d573510db2" providerId="ADAL" clId="{3B97D5E2-CF41-4138-9964-DF8BA13712A7}" dt="2023-06-06T16:37:58.067" v="1369" actId="1035"/>
          <ac:spMkLst>
            <pc:docMk/>
            <pc:sldMk cId="3751165207" sldId="260"/>
            <ac:spMk id="4" creationId="{6C34BF46-85AD-6539-5017-AC82F5EB0150}"/>
          </ac:spMkLst>
        </pc:spChg>
        <pc:spChg chg="add mod">
          <ac:chgData name="Guerrero, Francisco J" userId="6932753a-0454-4599-8934-90d573510db2" providerId="ADAL" clId="{3B97D5E2-CF41-4138-9964-DF8BA13712A7}" dt="2023-06-06T16:40:47.339" v="1485" actId="121"/>
          <ac:spMkLst>
            <pc:docMk/>
            <pc:sldMk cId="3751165207" sldId="260"/>
            <ac:spMk id="5" creationId="{05193AA7-E60E-7418-7DA8-B827EC40E362}"/>
          </ac:spMkLst>
        </pc:spChg>
      </pc:sldChg>
      <pc:sldChg chg="addSp delSp modSp del mod ord">
        <pc:chgData name="Guerrero, Francisco J" userId="6932753a-0454-4599-8934-90d573510db2" providerId="ADAL" clId="{3B97D5E2-CF41-4138-9964-DF8BA13712A7}" dt="2023-06-06T15:15:17.569" v="1232" actId="47"/>
        <pc:sldMkLst>
          <pc:docMk/>
          <pc:sldMk cId="883171250" sldId="261"/>
        </pc:sldMkLst>
        <pc:spChg chg="add del mod">
          <ac:chgData name="Guerrero, Francisco J" userId="6932753a-0454-4599-8934-90d573510db2" providerId="ADAL" clId="{3B97D5E2-CF41-4138-9964-DF8BA13712A7}" dt="2023-06-06T15:11:57.075" v="1195" actId="21"/>
          <ac:spMkLst>
            <pc:docMk/>
            <pc:sldMk cId="883171250" sldId="261"/>
            <ac:spMk id="4" creationId="{A1B888A3-188D-AAE9-4A5C-6C632FD3B9C8}"/>
          </ac:spMkLst>
        </pc:spChg>
        <pc:picChg chg="add del mod">
          <ac:chgData name="Guerrero, Francisco J" userId="6932753a-0454-4599-8934-90d573510db2" providerId="ADAL" clId="{3B97D5E2-CF41-4138-9964-DF8BA13712A7}" dt="2023-06-06T15:11:57.075" v="1195" actId="21"/>
          <ac:picMkLst>
            <pc:docMk/>
            <pc:sldMk cId="883171250" sldId="261"/>
            <ac:picMk id="2" creationId="{913A540A-69E0-CF5A-A042-B850155B8A01}"/>
          </ac:picMkLst>
        </pc:picChg>
        <pc:picChg chg="add del mod">
          <ac:chgData name="Guerrero, Francisco J" userId="6932753a-0454-4599-8934-90d573510db2" providerId="ADAL" clId="{3B97D5E2-CF41-4138-9964-DF8BA13712A7}" dt="2023-06-06T15:11:57.075" v="1195" actId="21"/>
          <ac:picMkLst>
            <pc:docMk/>
            <pc:sldMk cId="883171250" sldId="261"/>
            <ac:picMk id="3" creationId="{6B19A695-58D7-CB35-9D25-6F912649E3BA}"/>
          </ac:picMkLst>
        </pc:picChg>
      </pc:sldChg>
      <pc:sldChg chg="del ord">
        <pc:chgData name="Guerrero, Francisco J" userId="6932753a-0454-4599-8934-90d573510db2" providerId="ADAL" clId="{3B97D5E2-CF41-4138-9964-DF8BA13712A7}" dt="2023-06-06T15:15:18.152" v="1233" actId="47"/>
        <pc:sldMkLst>
          <pc:docMk/>
          <pc:sldMk cId="377933499" sldId="262"/>
        </pc:sldMkLst>
      </pc:sldChg>
      <pc:sldChg chg="addSp delSp modSp mod ord modNotesTx">
        <pc:chgData name="Guerrero, Francisco J" userId="6932753a-0454-4599-8934-90d573510db2" providerId="ADAL" clId="{3B97D5E2-CF41-4138-9964-DF8BA13712A7}" dt="2023-06-06T20:24:48.101" v="7626" actId="33524"/>
        <pc:sldMkLst>
          <pc:docMk/>
          <pc:sldMk cId="1679000420" sldId="264"/>
        </pc:sldMkLst>
        <pc:spChg chg="del">
          <ac:chgData name="Guerrero, Francisco J" userId="6932753a-0454-4599-8934-90d573510db2" providerId="ADAL" clId="{3B97D5E2-CF41-4138-9964-DF8BA13712A7}" dt="2023-06-06T15:01:46.258" v="977" actId="478"/>
          <ac:spMkLst>
            <pc:docMk/>
            <pc:sldMk cId="1679000420" sldId="264"/>
            <ac:spMk id="4" creationId="{6C34BF46-85AD-6539-5017-AC82F5EB0150}"/>
          </ac:spMkLst>
        </pc:spChg>
        <pc:spChg chg="add mod">
          <ac:chgData name="Guerrero, Francisco J" userId="6932753a-0454-4599-8934-90d573510db2" providerId="ADAL" clId="{3B97D5E2-CF41-4138-9964-DF8BA13712A7}" dt="2023-06-06T18:02:22.393" v="2381" actId="20577"/>
          <ac:spMkLst>
            <pc:docMk/>
            <pc:sldMk cId="1679000420" sldId="264"/>
            <ac:spMk id="6" creationId="{6EAC3BD6-EF3E-7147-963C-B526955FBED0}"/>
          </ac:spMkLst>
        </pc:spChg>
        <pc:picChg chg="add mod">
          <ac:chgData name="Guerrero, Francisco J" userId="6932753a-0454-4599-8934-90d573510db2" providerId="ADAL" clId="{3B97D5E2-CF41-4138-9964-DF8BA13712A7}" dt="2023-06-06T16:41:31.247" v="1500" actId="1038"/>
          <ac:picMkLst>
            <pc:docMk/>
            <pc:sldMk cId="1679000420" sldId="264"/>
            <ac:picMk id="5" creationId="{E978F56A-C018-DD09-DC9D-4CEFE81D31E4}"/>
          </ac:picMkLst>
        </pc:picChg>
      </pc:sldChg>
      <pc:sldChg chg="modSp mod ord modNotesTx">
        <pc:chgData name="Guerrero, Francisco J" userId="6932753a-0454-4599-8934-90d573510db2" providerId="ADAL" clId="{3B97D5E2-CF41-4138-9964-DF8BA13712A7}" dt="2023-06-06T20:10:11.945" v="5486" actId="20577"/>
        <pc:sldMkLst>
          <pc:docMk/>
          <pc:sldMk cId="569563993" sldId="268"/>
        </pc:sldMkLst>
        <pc:spChg chg="mod">
          <ac:chgData name="Guerrero, Francisco J" userId="6932753a-0454-4599-8934-90d573510db2" providerId="ADAL" clId="{3B97D5E2-CF41-4138-9964-DF8BA13712A7}" dt="2023-06-06T13:52:41.258" v="143" actId="113"/>
          <ac:spMkLst>
            <pc:docMk/>
            <pc:sldMk cId="569563993" sldId="268"/>
            <ac:spMk id="5" creationId="{C1F448DF-7A12-31A8-1066-7E1ED4661A09}"/>
          </ac:spMkLst>
        </pc:spChg>
      </pc:sldChg>
      <pc:sldChg chg="del">
        <pc:chgData name="Guerrero, Francisco J" userId="6932753a-0454-4599-8934-90d573510db2" providerId="ADAL" clId="{3B97D5E2-CF41-4138-9964-DF8BA13712A7}" dt="2023-06-06T14:56:14.439" v="944" actId="47"/>
        <pc:sldMkLst>
          <pc:docMk/>
          <pc:sldMk cId="1611876769" sldId="269"/>
        </pc:sldMkLst>
      </pc:sldChg>
      <pc:sldChg chg="del">
        <pc:chgData name="Guerrero, Francisco J" userId="6932753a-0454-4599-8934-90d573510db2" providerId="ADAL" clId="{3B97D5E2-CF41-4138-9964-DF8BA13712A7}" dt="2023-06-06T14:56:27.029" v="947" actId="47"/>
        <pc:sldMkLst>
          <pc:docMk/>
          <pc:sldMk cId="3115181182" sldId="270"/>
        </pc:sldMkLst>
      </pc:sldChg>
      <pc:sldChg chg="addSp delSp modSp del mod ord">
        <pc:chgData name="Guerrero, Francisco J" userId="6932753a-0454-4599-8934-90d573510db2" providerId="ADAL" clId="{3B97D5E2-CF41-4138-9964-DF8BA13712A7}" dt="2023-06-06T15:15:15.646" v="1229" actId="47"/>
        <pc:sldMkLst>
          <pc:docMk/>
          <pc:sldMk cId="1491661694" sldId="271"/>
        </pc:sldMkLst>
        <pc:spChg chg="add mod">
          <ac:chgData name="Guerrero, Francisco J" userId="6932753a-0454-4599-8934-90d573510db2" providerId="ADAL" clId="{3B97D5E2-CF41-4138-9964-DF8BA13712A7}" dt="2023-06-06T15:13:08.117" v="1210" actId="21"/>
          <ac:spMkLst>
            <pc:docMk/>
            <pc:sldMk cId="1491661694" sldId="271"/>
            <ac:spMk id="3" creationId="{49EB487B-5FDD-CC58-E912-2D01AD585F91}"/>
          </ac:spMkLst>
        </pc:spChg>
        <pc:picChg chg="del">
          <ac:chgData name="Guerrero, Francisco J" userId="6932753a-0454-4599-8934-90d573510db2" providerId="ADAL" clId="{3B97D5E2-CF41-4138-9964-DF8BA13712A7}" dt="2023-06-06T15:13:08.117" v="1210" actId="21"/>
          <ac:picMkLst>
            <pc:docMk/>
            <pc:sldMk cId="1491661694" sldId="271"/>
            <ac:picMk id="5" creationId="{C524FBDF-BD9C-000D-3DA3-9EB600D682EE}"/>
          </ac:picMkLst>
        </pc:picChg>
      </pc:sldChg>
      <pc:sldChg chg="del ord">
        <pc:chgData name="Guerrero, Francisco J" userId="6932753a-0454-4599-8934-90d573510db2" providerId="ADAL" clId="{3B97D5E2-CF41-4138-9964-DF8BA13712A7}" dt="2023-06-06T14:59:33.030" v="964" actId="47"/>
        <pc:sldMkLst>
          <pc:docMk/>
          <pc:sldMk cId="1583712555" sldId="272"/>
        </pc:sldMkLst>
      </pc:sldChg>
      <pc:sldChg chg="del">
        <pc:chgData name="Guerrero, Francisco J" userId="6932753a-0454-4599-8934-90d573510db2" providerId="ADAL" clId="{3B97D5E2-CF41-4138-9964-DF8BA13712A7}" dt="2023-06-06T14:56:17.397" v="945" actId="47"/>
        <pc:sldMkLst>
          <pc:docMk/>
          <pc:sldMk cId="1384977325" sldId="406"/>
        </pc:sldMkLst>
      </pc:sldChg>
      <pc:sldChg chg="del">
        <pc:chgData name="Guerrero, Francisco J" userId="6932753a-0454-4599-8934-90d573510db2" providerId="ADAL" clId="{3B97D5E2-CF41-4138-9964-DF8BA13712A7}" dt="2023-06-06T14:56:11.707" v="940" actId="47"/>
        <pc:sldMkLst>
          <pc:docMk/>
          <pc:sldMk cId="1146272166" sldId="425"/>
        </pc:sldMkLst>
      </pc:sldChg>
      <pc:sldChg chg="del">
        <pc:chgData name="Guerrero, Francisco J" userId="6932753a-0454-4599-8934-90d573510db2" providerId="ADAL" clId="{3B97D5E2-CF41-4138-9964-DF8BA13712A7}" dt="2023-06-06T14:56:12.381" v="941" actId="47"/>
        <pc:sldMkLst>
          <pc:docMk/>
          <pc:sldMk cId="4167780976" sldId="426"/>
        </pc:sldMkLst>
      </pc:sldChg>
      <pc:sldChg chg="del">
        <pc:chgData name="Guerrero, Francisco J" userId="6932753a-0454-4599-8934-90d573510db2" providerId="ADAL" clId="{3B97D5E2-CF41-4138-9964-DF8BA13712A7}" dt="2023-06-06T14:56:13.688" v="943" actId="47"/>
        <pc:sldMkLst>
          <pc:docMk/>
          <pc:sldMk cId="4057362606" sldId="428"/>
        </pc:sldMkLst>
      </pc:sldChg>
      <pc:sldChg chg="del ord">
        <pc:chgData name="Guerrero, Francisco J" userId="6932753a-0454-4599-8934-90d573510db2" providerId="ADAL" clId="{3B97D5E2-CF41-4138-9964-DF8BA13712A7}" dt="2023-06-06T14:57:57.547" v="961" actId="47"/>
        <pc:sldMkLst>
          <pc:docMk/>
          <pc:sldMk cId="603266057" sldId="431"/>
        </pc:sldMkLst>
      </pc:sldChg>
      <pc:sldChg chg="del">
        <pc:chgData name="Guerrero, Francisco J" userId="6932753a-0454-4599-8934-90d573510db2" providerId="ADAL" clId="{3B97D5E2-CF41-4138-9964-DF8BA13712A7}" dt="2023-06-06T14:56:11.200" v="939" actId="47"/>
        <pc:sldMkLst>
          <pc:docMk/>
          <pc:sldMk cId="29754621" sldId="433"/>
        </pc:sldMkLst>
      </pc:sldChg>
      <pc:sldChg chg="del">
        <pc:chgData name="Guerrero, Francisco J" userId="6932753a-0454-4599-8934-90d573510db2" providerId="ADAL" clId="{3B97D5E2-CF41-4138-9964-DF8BA13712A7}" dt="2023-06-06T14:56:13.061" v="942" actId="47"/>
        <pc:sldMkLst>
          <pc:docMk/>
          <pc:sldMk cId="528112911" sldId="434"/>
        </pc:sldMkLst>
      </pc:sldChg>
      <pc:sldChg chg="addSp delSp modSp del mod">
        <pc:chgData name="Guerrero, Francisco J" userId="6932753a-0454-4599-8934-90d573510db2" providerId="ADAL" clId="{3B97D5E2-CF41-4138-9964-DF8BA13712A7}" dt="2023-06-06T15:15:18.742" v="1234" actId="47"/>
        <pc:sldMkLst>
          <pc:docMk/>
          <pc:sldMk cId="1039875321" sldId="436"/>
        </pc:sldMkLst>
        <pc:picChg chg="add del mod">
          <ac:chgData name="Guerrero, Francisco J" userId="6932753a-0454-4599-8934-90d573510db2" providerId="ADAL" clId="{3B97D5E2-CF41-4138-9964-DF8BA13712A7}" dt="2023-06-06T15:14:08.750" v="1219" actId="21"/>
          <ac:picMkLst>
            <pc:docMk/>
            <pc:sldMk cId="1039875321" sldId="436"/>
            <ac:picMk id="3" creationId="{B589DAE0-095E-39E6-01D6-DFE4F6715587}"/>
          </ac:picMkLst>
        </pc:picChg>
      </pc:sldChg>
      <pc:sldChg chg="addSp delSp modSp mod ord modNotesTx">
        <pc:chgData name="Guerrero, Francisco J" userId="6932753a-0454-4599-8934-90d573510db2" providerId="ADAL" clId="{3B97D5E2-CF41-4138-9964-DF8BA13712A7}" dt="2023-06-06T21:18:54.866" v="14317" actId="5793"/>
        <pc:sldMkLst>
          <pc:docMk/>
          <pc:sldMk cId="3107222737" sldId="437"/>
        </pc:sldMkLst>
        <pc:spChg chg="add del mod">
          <ac:chgData name="Guerrero, Francisco J" userId="6932753a-0454-4599-8934-90d573510db2" providerId="ADAL" clId="{3B97D5E2-CF41-4138-9964-DF8BA13712A7}" dt="2023-06-06T16:49:10.011" v="1687"/>
          <ac:spMkLst>
            <pc:docMk/>
            <pc:sldMk cId="3107222737" sldId="437"/>
            <ac:spMk id="3" creationId="{8BFEF384-3C34-E823-6911-CBDD52EF62D9}"/>
          </ac:spMkLst>
        </pc:spChg>
        <pc:spChg chg="mod">
          <ac:chgData name="Guerrero, Francisco J" userId="6932753a-0454-4599-8934-90d573510db2" providerId="ADAL" clId="{3B97D5E2-CF41-4138-9964-DF8BA13712A7}" dt="2023-06-06T16:48:22.295" v="1685" actId="20577"/>
          <ac:spMkLst>
            <pc:docMk/>
            <pc:sldMk cId="3107222737" sldId="437"/>
            <ac:spMk id="4" creationId="{6C34BF46-85AD-6539-5017-AC82F5EB0150}"/>
          </ac:spMkLst>
        </pc:spChg>
        <pc:spChg chg="add del mod">
          <ac:chgData name="Guerrero, Francisco J" userId="6932753a-0454-4599-8934-90d573510db2" providerId="ADAL" clId="{3B97D5E2-CF41-4138-9964-DF8BA13712A7}" dt="2023-06-06T18:46:07.562" v="3014" actId="21"/>
          <ac:spMkLst>
            <pc:docMk/>
            <pc:sldMk cId="3107222737" sldId="437"/>
            <ac:spMk id="5" creationId="{4D01A7F1-DCA0-05EC-7517-E878DE29BC08}"/>
          </ac:spMkLst>
        </pc:spChg>
      </pc:sldChg>
      <pc:sldChg chg="del">
        <pc:chgData name="Guerrero, Francisco J" userId="6932753a-0454-4599-8934-90d573510db2" providerId="ADAL" clId="{3B97D5E2-CF41-4138-9964-DF8BA13712A7}" dt="2023-06-06T14:56:26.488" v="946" actId="47"/>
        <pc:sldMkLst>
          <pc:docMk/>
          <pc:sldMk cId="784175485" sldId="438"/>
        </pc:sldMkLst>
      </pc:sldChg>
      <pc:sldChg chg="addSp delSp modSp new del mod">
        <pc:chgData name="Guerrero, Francisco J" userId="6932753a-0454-4599-8934-90d573510db2" providerId="ADAL" clId="{3B97D5E2-CF41-4138-9964-DF8BA13712A7}" dt="2023-06-06T14:56:10.127" v="938" actId="47"/>
        <pc:sldMkLst>
          <pc:docMk/>
          <pc:sldMk cId="4031972861" sldId="439"/>
        </pc:sldMkLst>
        <pc:spChg chg="del">
          <ac:chgData name="Guerrero, Francisco J" userId="6932753a-0454-4599-8934-90d573510db2" providerId="ADAL" clId="{3B97D5E2-CF41-4138-9964-DF8BA13712A7}" dt="2023-06-04T23:17:56.546" v="2" actId="478"/>
          <ac:spMkLst>
            <pc:docMk/>
            <pc:sldMk cId="4031972861" sldId="439"/>
            <ac:spMk id="2" creationId="{44758044-1C9C-414A-9951-4535A9E1EFCF}"/>
          </ac:spMkLst>
        </pc:spChg>
        <pc:spChg chg="del">
          <ac:chgData name="Guerrero, Francisco J" userId="6932753a-0454-4599-8934-90d573510db2" providerId="ADAL" clId="{3B97D5E2-CF41-4138-9964-DF8BA13712A7}" dt="2023-06-04T23:17:55.106" v="1" actId="478"/>
          <ac:spMkLst>
            <pc:docMk/>
            <pc:sldMk cId="4031972861" sldId="439"/>
            <ac:spMk id="3" creationId="{B3D41BF8-54E2-A386-AEE4-6E1BD48F17BE}"/>
          </ac:spMkLst>
        </pc:spChg>
        <pc:spChg chg="add del mod">
          <ac:chgData name="Guerrero, Francisco J" userId="6932753a-0454-4599-8934-90d573510db2" providerId="ADAL" clId="{3B97D5E2-CF41-4138-9964-DF8BA13712A7}" dt="2023-06-04T23:22:01.947" v="69" actId="478"/>
          <ac:spMkLst>
            <pc:docMk/>
            <pc:sldMk cId="4031972861" sldId="439"/>
            <ac:spMk id="6" creationId="{854AD9CE-97DB-C9FE-2C67-1BEFDA6B53D5}"/>
          </ac:spMkLst>
        </pc:spChg>
        <pc:picChg chg="add mod">
          <ac:chgData name="Guerrero, Francisco J" userId="6932753a-0454-4599-8934-90d573510db2" providerId="ADAL" clId="{3B97D5E2-CF41-4138-9964-DF8BA13712A7}" dt="2023-06-04T23:17:57.386" v="3"/>
          <ac:picMkLst>
            <pc:docMk/>
            <pc:sldMk cId="4031972861" sldId="439"/>
            <ac:picMk id="4" creationId="{88476E3A-3C55-51C5-76D8-B46769650267}"/>
          </ac:picMkLst>
        </pc:picChg>
        <pc:picChg chg="add mod modCrop">
          <ac:chgData name="Guerrero, Francisco J" userId="6932753a-0454-4599-8934-90d573510db2" providerId="ADAL" clId="{3B97D5E2-CF41-4138-9964-DF8BA13712A7}" dt="2023-06-04T23:20:58.205" v="63"/>
          <ac:picMkLst>
            <pc:docMk/>
            <pc:sldMk cId="4031972861" sldId="439"/>
            <ac:picMk id="5" creationId="{631BAD15-5A01-DDF7-D42F-2A036DD716BF}"/>
          </ac:picMkLst>
        </pc:picChg>
      </pc:sldChg>
      <pc:sldChg chg="addSp delSp modSp new del mod">
        <pc:chgData name="Guerrero, Francisco J" userId="6932753a-0454-4599-8934-90d573510db2" providerId="ADAL" clId="{3B97D5E2-CF41-4138-9964-DF8BA13712A7}" dt="2023-06-06T14:56:09.149" v="937" actId="47"/>
        <pc:sldMkLst>
          <pc:docMk/>
          <pc:sldMk cId="3491221905" sldId="440"/>
        </pc:sldMkLst>
        <pc:spChg chg="del">
          <ac:chgData name="Guerrero, Francisco J" userId="6932753a-0454-4599-8934-90d573510db2" providerId="ADAL" clId="{3B97D5E2-CF41-4138-9964-DF8BA13712A7}" dt="2023-06-05T03:37:56.812" v="81" actId="931"/>
          <ac:spMkLst>
            <pc:docMk/>
            <pc:sldMk cId="3491221905" sldId="440"/>
            <ac:spMk id="3" creationId="{36AE3F89-1C6E-A50B-87A1-C255D848FEAC}"/>
          </ac:spMkLst>
        </pc:spChg>
        <pc:picChg chg="add mod modCrop">
          <ac:chgData name="Guerrero, Francisco J" userId="6932753a-0454-4599-8934-90d573510db2" providerId="ADAL" clId="{3B97D5E2-CF41-4138-9964-DF8BA13712A7}" dt="2023-06-05T03:41:10.499" v="116" actId="1037"/>
          <ac:picMkLst>
            <pc:docMk/>
            <pc:sldMk cId="3491221905" sldId="440"/>
            <ac:picMk id="5" creationId="{FF7B16BD-18C3-93C5-F557-82AC2480EF4E}"/>
          </ac:picMkLst>
        </pc:picChg>
        <pc:picChg chg="add mod modCrop">
          <ac:chgData name="Guerrero, Francisco J" userId="6932753a-0454-4599-8934-90d573510db2" providerId="ADAL" clId="{3B97D5E2-CF41-4138-9964-DF8BA13712A7}" dt="2023-06-05T03:41:17.242" v="142" actId="1037"/>
          <ac:picMkLst>
            <pc:docMk/>
            <pc:sldMk cId="3491221905" sldId="440"/>
            <ac:picMk id="7" creationId="{6358EA55-95B0-E829-ED64-4842E829F363}"/>
          </ac:picMkLst>
        </pc:picChg>
      </pc:sldChg>
      <pc:sldChg chg="addSp delSp modSp new del mod setBg">
        <pc:chgData name="Guerrero, Francisco J" userId="6932753a-0454-4599-8934-90d573510db2" providerId="ADAL" clId="{3B97D5E2-CF41-4138-9964-DF8BA13712A7}" dt="2023-06-06T15:09:04.964" v="1172" actId="47"/>
        <pc:sldMkLst>
          <pc:docMk/>
          <pc:sldMk cId="2536988362" sldId="441"/>
        </pc:sldMkLst>
        <pc:spChg chg="mod">
          <ac:chgData name="Guerrero, Francisco J" userId="6932753a-0454-4599-8934-90d573510db2" providerId="ADAL" clId="{3B97D5E2-CF41-4138-9964-DF8BA13712A7}" dt="2023-06-06T13:55:58.591" v="177" actId="2711"/>
          <ac:spMkLst>
            <pc:docMk/>
            <pc:sldMk cId="2536988362" sldId="441"/>
            <ac:spMk id="2" creationId="{26858668-FA10-6EB7-44BE-EBAB244FE912}"/>
          </ac:spMkLst>
        </pc:spChg>
        <pc:spChg chg="del">
          <ac:chgData name="Guerrero, Francisco J" userId="6932753a-0454-4599-8934-90d573510db2" providerId="ADAL" clId="{3B97D5E2-CF41-4138-9964-DF8BA13712A7}" dt="2023-06-06T13:56:04.212" v="178" actId="478"/>
          <ac:spMkLst>
            <pc:docMk/>
            <pc:sldMk cId="2536988362" sldId="441"/>
            <ac:spMk id="3" creationId="{78AFC7A0-54C9-68B1-0BE3-05CEB08443D9}"/>
          </ac:spMkLst>
        </pc:spChg>
        <pc:spChg chg="add mod">
          <ac:chgData name="Guerrero, Francisco J" userId="6932753a-0454-4599-8934-90d573510db2" providerId="ADAL" clId="{3B97D5E2-CF41-4138-9964-DF8BA13712A7}" dt="2023-06-06T15:00:35.666" v="975" actId="207"/>
          <ac:spMkLst>
            <pc:docMk/>
            <pc:sldMk cId="2536988362" sldId="441"/>
            <ac:spMk id="24" creationId="{CB4D3581-8BFB-AA7B-E9E7-8C98E9819D7E}"/>
          </ac:spMkLst>
        </pc:spChg>
        <pc:spChg chg="add mod">
          <ac:chgData name="Guerrero, Francisco J" userId="6932753a-0454-4599-8934-90d573510db2" providerId="ADAL" clId="{3B97D5E2-CF41-4138-9964-DF8BA13712A7}" dt="2023-06-06T15:00:35.666" v="975" actId="207"/>
          <ac:spMkLst>
            <pc:docMk/>
            <pc:sldMk cId="2536988362" sldId="441"/>
            <ac:spMk id="25" creationId="{963FA158-543D-6BE9-86C5-65DA427B902A}"/>
          </ac:spMkLst>
        </pc:spChg>
        <pc:spChg chg="add mod">
          <ac:chgData name="Guerrero, Francisco J" userId="6932753a-0454-4599-8934-90d573510db2" providerId="ADAL" clId="{3B97D5E2-CF41-4138-9964-DF8BA13712A7}" dt="2023-06-06T15:00:35.666" v="975" actId="207"/>
          <ac:spMkLst>
            <pc:docMk/>
            <pc:sldMk cId="2536988362" sldId="441"/>
            <ac:spMk id="26" creationId="{E053C802-2653-CE33-F5B3-8B33ED03287B}"/>
          </ac:spMkLst>
        </pc:spChg>
        <pc:spChg chg="add mod">
          <ac:chgData name="Guerrero, Francisco J" userId="6932753a-0454-4599-8934-90d573510db2" providerId="ADAL" clId="{3B97D5E2-CF41-4138-9964-DF8BA13712A7}" dt="2023-06-06T15:00:35.666" v="975" actId="207"/>
          <ac:spMkLst>
            <pc:docMk/>
            <pc:sldMk cId="2536988362" sldId="441"/>
            <ac:spMk id="27" creationId="{B289D731-B856-C66A-7109-C654C1EDAB63}"/>
          </ac:spMkLst>
        </pc:spChg>
        <pc:spChg chg="add mod">
          <ac:chgData name="Guerrero, Francisco J" userId="6932753a-0454-4599-8934-90d573510db2" providerId="ADAL" clId="{3B97D5E2-CF41-4138-9964-DF8BA13712A7}" dt="2023-06-06T15:00:35.666" v="975" actId="207"/>
          <ac:spMkLst>
            <pc:docMk/>
            <pc:sldMk cId="2536988362" sldId="441"/>
            <ac:spMk id="28" creationId="{1113B287-907E-6F87-CB90-DF754A37F028}"/>
          </ac:spMkLst>
        </pc:spChg>
        <pc:spChg chg="add mod">
          <ac:chgData name="Guerrero, Francisco J" userId="6932753a-0454-4599-8934-90d573510db2" providerId="ADAL" clId="{3B97D5E2-CF41-4138-9964-DF8BA13712A7}" dt="2023-06-06T15:00:35.666" v="975" actId="207"/>
          <ac:spMkLst>
            <pc:docMk/>
            <pc:sldMk cId="2536988362" sldId="441"/>
            <ac:spMk id="29" creationId="{A11F91DF-2E3B-B52D-483C-11BA5EDA34D0}"/>
          </ac:spMkLst>
        </pc:spChg>
        <pc:spChg chg="add mod">
          <ac:chgData name="Guerrero, Francisco J" userId="6932753a-0454-4599-8934-90d573510db2" providerId="ADAL" clId="{3B97D5E2-CF41-4138-9964-DF8BA13712A7}" dt="2023-06-06T15:00:35.666" v="975" actId="207"/>
          <ac:spMkLst>
            <pc:docMk/>
            <pc:sldMk cId="2536988362" sldId="441"/>
            <ac:spMk id="57" creationId="{483B184B-F97B-0E8A-0E7F-1B54E8EEA145}"/>
          </ac:spMkLst>
        </pc:spChg>
        <pc:spChg chg="add mod">
          <ac:chgData name="Guerrero, Francisco J" userId="6932753a-0454-4599-8934-90d573510db2" providerId="ADAL" clId="{3B97D5E2-CF41-4138-9964-DF8BA13712A7}" dt="2023-06-06T15:00:35.666" v="975" actId="207"/>
          <ac:spMkLst>
            <pc:docMk/>
            <pc:sldMk cId="2536988362" sldId="441"/>
            <ac:spMk id="58" creationId="{64A307AA-32B8-C0AA-180D-E6DD33179613}"/>
          </ac:spMkLst>
        </pc:spChg>
        <pc:spChg chg="add mod">
          <ac:chgData name="Guerrero, Francisco J" userId="6932753a-0454-4599-8934-90d573510db2" providerId="ADAL" clId="{3B97D5E2-CF41-4138-9964-DF8BA13712A7}" dt="2023-06-06T15:00:35.666" v="975" actId="207"/>
          <ac:spMkLst>
            <pc:docMk/>
            <pc:sldMk cId="2536988362" sldId="441"/>
            <ac:spMk id="59" creationId="{E9504514-0149-8687-CC89-65C995C87772}"/>
          </ac:spMkLst>
        </pc:spChg>
        <pc:spChg chg="add mod">
          <ac:chgData name="Guerrero, Francisco J" userId="6932753a-0454-4599-8934-90d573510db2" providerId="ADAL" clId="{3B97D5E2-CF41-4138-9964-DF8BA13712A7}" dt="2023-06-06T15:00:35.666" v="975" actId="207"/>
          <ac:spMkLst>
            <pc:docMk/>
            <pc:sldMk cId="2536988362" sldId="441"/>
            <ac:spMk id="60" creationId="{D78BA796-5664-B64F-CB11-860FD84C6021}"/>
          </ac:spMkLst>
        </pc:spChg>
        <pc:spChg chg="add mod">
          <ac:chgData name="Guerrero, Francisco J" userId="6932753a-0454-4599-8934-90d573510db2" providerId="ADAL" clId="{3B97D5E2-CF41-4138-9964-DF8BA13712A7}" dt="2023-06-06T15:00:35.666" v="975" actId="207"/>
          <ac:spMkLst>
            <pc:docMk/>
            <pc:sldMk cId="2536988362" sldId="441"/>
            <ac:spMk id="61" creationId="{2B50FDA3-D0AD-C0B4-1C96-07AF5A3AA7FE}"/>
          </ac:spMkLst>
        </pc:spChg>
        <pc:picChg chg="add del mod">
          <ac:chgData name="Guerrero, Francisco J" userId="6932753a-0454-4599-8934-90d573510db2" providerId="ADAL" clId="{3B97D5E2-CF41-4138-9964-DF8BA13712A7}" dt="2023-06-06T14:02:10.546" v="227" actId="478"/>
          <ac:picMkLst>
            <pc:docMk/>
            <pc:sldMk cId="2536988362" sldId="441"/>
            <ac:picMk id="5" creationId="{DB46E4B9-53F2-C0AB-23EE-135E1EAF138E}"/>
          </ac:picMkLst>
        </pc:picChg>
        <pc:picChg chg="add del mod">
          <ac:chgData name="Guerrero, Francisco J" userId="6932753a-0454-4599-8934-90d573510db2" providerId="ADAL" clId="{3B97D5E2-CF41-4138-9964-DF8BA13712A7}" dt="2023-06-06T13:59:27.998" v="211" actId="478"/>
          <ac:picMkLst>
            <pc:docMk/>
            <pc:sldMk cId="2536988362" sldId="441"/>
            <ac:picMk id="7" creationId="{42557D7B-2E3D-5163-5DD4-8470C977A317}"/>
          </ac:picMkLst>
        </pc:picChg>
        <pc:picChg chg="add del mod">
          <ac:chgData name="Guerrero, Francisco J" userId="6932753a-0454-4599-8934-90d573510db2" providerId="ADAL" clId="{3B97D5E2-CF41-4138-9964-DF8BA13712A7}" dt="2023-06-06T13:59:25.168" v="210" actId="478"/>
          <ac:picMkLst>
            <pc:docMk/>
            <pc:sldMk cId="2536988362" sldId="441"/>
            <ac:picMk id="9" creationId="{12977E91-70DA-7290-3399-6A76766967F1}"/>
          </ac:picMkLst>
        </pc:picChg>
        <pc:picChg chg="add del mod">
          <ac:chgData name="Guerrero, Francisco J" userId="6932753a-0454-4599-8934-90d573510db2" providerId="ADAL" clId="{3B97D5E2-CF41-4138-9964-DF8BA13712A7}" dt="2023-06-06T14:02:00.963" v="223" actId="478"/>
          <ac:picMkLst>
            <pc:docMk/>
            <pc:sldMk cId="2536988362" sldId="441"/>
            <ac:picMk id="11" creationId="{5276D98A-23B1-5267-EF9B-E1D0E3885506}"/>
          </ac:picMkLst>
        </pc:picChg>
        <pc:picChg chg="add del mod">
          <ac:chgData name="Guerrero, Francisco J" userId="6932753a-0454-4599-8934-90d573510db2" providerId="ADAL" clId="{3B97D5E2-CF41-4138-9964-DF8BA13712A7}" dt="2023-06-06T14:02:02.029" v="224" actId="478"/>
          <ac:picMkLst>
            <pc:docMk/>
            <pc:sldMk cId="2536988362" sldId="441"/>
            <ac:picMk id="13" creationId="{5271138D-0436-D03A-269E-F928CF48DDB7}"/>
          </ac:picMkLst>
        </pc:picChg>
        <pc:picChg chg="add del mod">
          <ac:chgData name="Guerrero, Francisco J" userId="6932753a-0454-4599-8934-90d573510db2" providerId="ADAL" clId="{3B97D5E2-CF41-4138-9964-DF8BA13712A7}" dt="2023-06-06T14:02:20.762" v="230" actId="478"/>
          <ac:picMkLst>
            <pc:docMk/>
            <pc:sldMk cId="2536988362" sldId="441"/>
            <ac:picMk id="15" creationId="{C18C30F4-EDA0-FCE9-9C53-0B944177ADC0}"/>
          </ac:picMkLst>
        </pc:picChg>
        <pc:picChg chg="add mod">
          <ac:chgData name="Guerrero, Francisco J" userId="6932753a-0454-4599-8934-90d573510db2" providerId="ADAL" clId="{3B97D5E2-CF41-4138-9964-DF8BA13712A7}" dt="2023-06-06T15:00:44.468" v="976" actId="207"/>
          <ac:picMkLst>
            <pc:docMk/>
            <pc:sldMk cId="2536988362" sldId="441"/>
            <ac:picMk id="17" creationId="{763A71E7-48F3-9D73-344A-CCADFB532C86}"/>
          </ac:picMkLst>
        </pc:picChg>
        <pc:picChg chg="add mod">
          <ac:chgData name="Guerrero, Francisco J" userId="6932753a-0454-4599-8934-90d573510db2" providerId="ADAL" clId="{3B97D5E2-CF41-4138-9964-DF8BA13712A7}" dt="2023-06-06T15:00:44.468" v="976" actId="207"/>
          <ac:picMkLst>
            <pc:docMk/>
            <pc:sldMk cId="2536988362" sldId="441"/>
            <ac:picMk id="19" creationId="{8C9066A4-563E-508B-47C0-D88094EF78D6}"/>
          </ac:picMkLst>
        </pc:picChg>
        <pc:picChg chg="add mod">
          <ac:chgData name="Guerrero, Francisco J" userId="6932753a-0454-4599-8934-90d573510db2" providerId="ADAL" clId="{3B97D5E2-CF41-4138-9964-DF8BA13712A7}" dt="2023-06-06T15:00:44.468" v="976" actId="207"/>
          <ac:picMkLst>
            <pc:docMk/>
            <pc:sldMk cId="2536988362" sldId="441"/>
            <ac:picMk id="21" creationId="{80239457-2E1E-2D0B-54F9-D3953136D61B}"/>
          </ac:picMkLst>
        </pc:picChg>
        <pc:picChg chg="add mod">
          <ac:chgData name="Guerrero, Francisco J" userId="6932753a-0454-4599-8934-90d573510db2" providerId="ADAL" clId="{3B97D5E2-CF41-4138-9964-DF8BA13712A7}" dt="2023-06-06T15:00:44.468" v="976" actId="207"/>
          <ac:picMkLst>
            <pc:docMk/>
            <pc:sldMk cId="2536988362" sldId="441"/>
            <ac:picMk id="23" creationId="{CEA5137F-C515-3D9B-7E2F-20A8349186AB}"/>
          </ac:picMkLst>
        </pc:picChg>
        <pc:cxnChg chg="add mod">
          <ac:chgData name="Guerrero, Francisco J" userId="6932753a-0454-4599-8934-90d573510db2" providerId="ADAL" clId="{3B97D5E2-CF41-4138-9964-DF8BA13712A7}" dt="2023-06-06T14:08:14.611" v="435" actId="1036"/>
          <ac:cxnSpMkLst>
            <pc:docMk/>
            <pc:sldMk cId="2536988362" sldId="441"/>
            <ac:cxnSpMk id="31" creationId="{E1BF222F-ACFE-25DC-BBE9-2D030D91B7AA}"/>
          </ac:cxnSpMkLst>
        </pc:cxnChg>
        <pc:cxnChg chg="add mod">
          <ac:chgData name="Guerrero, Francisco J" userId="6932753a-0454-4599-8934-90d573510db2" providerId="ADAL" clId="{3B97D5E2-CF41-4138-9964-DF8BA13712A7}" dt="2023-06-06T14:08:14.611" v="435" actId="1036"/>
          <ac:cxnSpMkLst>
            <pc:docMk/>
            <pc:sldMk cId="2536988362" sldId="441"/>
            <ac:cxnSpMk id="33" creationId="{8F3B1F9F-4564-A299-29D9-17997EB17C14}"/>
          </ac:cxnSpMkLst>
        </pc:cxnChg>
        <pc:cxnChg chg="add mod">
          <ac:chgData name="Guerrero, Francisco J" userId="6932753a-0454-4599-8934-90d573510db2" providerId="ADAL" clId="{3B97D5E2-CF41-4138-9964-DF8BA13712A7}" dt="2023-06-06T14:08:14.611" v="435" actId="1036"/>
          <ac:cxnSpMkLst>
            <pc:docMk/>
            <pc:sldMk cId="2536988362" sldId="441"/>
            <ac:cxnSpMk id="34" creationId="{9637E6C7-9111-89E1-3CD6-45D167641D0F}"/>
          </ac:cxnSpMkLst>
        </pc:cxnChg>
        <pc:cxnChg chg="add mod">
          <ac:chgData name="Guerrero, Francisco J" userId="6932753a-0454-4599-8934-90d573510db2" providerId="ADAL" clId="{3B97D5E2-CF41-4138-9964-DF8BA13712A7}" dt="2023-06-06T14:08:30.463" v="437" actId="1076"/>
          <ac:cxnSpMkLst>
            <pc:docMk/>
            <pc:sldMk cId="2536988362" sldId="441"/>
            <ac:cxnSpMk id="38" creationId="{C1F73621-2A91-7CB7-02DE-EA14544FD6A3}"/>
          </ac:cxnSpMkLst>
        </pc:cxnChg>
        <pc:cxnChg chg="add mod">
          <ac:chgData name="Guerrero, Francisco J" userId="6932753a-0454-4599-8934-90d573510db2" providerId="ADAL" clId="{3B97D5E2-CF41-4138-9964-DF8BA13712A7}" dt="2023-06-06T14:08:45.263" v="439" actId="1076"/>
          <ac:cxnSpMkLst>
            <pc:docMk/>
            <pc:sldMk cId="2536988362" sldId="441"/>
            <ac:cxnSpMk id="41" creationId="{AF962D55-ED19-B771-8910-63F8D3114EE4}"/>
          </ac:cxnSpMkLst>
        </pc:cxnChg>
        <pc:cxnChg chg="add mod">
          <ac:chgData name="Guerrero, Francisco J" userId="6932753a-0454-4599-8934-90d573510db2" providerId="ADAL" clId="{3B97D5E2-CF41-4138-9964-DF8BA13712A7}" dt="2023-06-06T14:09:05.655" v="442" actId="1076"/>
          <ac:cxnSpMkLst>
            <pc:docMk/>
            <pc:sldMk cId="2536988362" sldId="441"/>
            <ac:cxnSpMk id="44" creationId="{5E78D630-8ACB-4A25-22D3-352C96DDF74F}"/>
          </ac:cxnSpMkLst>
        </pc:cxnChg>
        <pc:cxnChg chg="add mod">
          <ac:chgData name="Guerrero, Francisco J" userId="6932753a-0454-4599-8934-90d573510db2" providerId="ADAL" clId="{3B97D5E2-CF41-4138-9964-DF8BA13712A7}" dt="2023-06-06T14:09:22.103" v="444" actId="1076"/>
          <ac:cxnSpMkLst>
            <pc:docMk/>
            <pc:sldMk cId="2536988362" sldId="441"/>
            <ac:cxnSpMk id="48" creationId="{D373E54C-E996-6578-F24C-DED1E04671D2}"/>
          </ac:cxnSpMkLst>
        </pc:cxnChg>
        <pc:cxnChg chg="add mod">
          <ac:chgData name="Guerrero, Francisco J" userId="6932753a-0454-4599-8934-90d573510db2" providerId="ADAL" clId="{3B97D5E2-CF41-4138-9964-DF8BA13712A7}" dt="2023-06-06T14:16:20.115" v="683" actId="20577"/>
          <ac:cxnSpMkLst>
            <pc:docMk/>
            <pc:sldMk cId="2536988362" sldId="441"/>
            <ac:cxnSpMk id="51" creationId="{F07D916B-BC8B-8A43-62D3-49A118239FB8}"/>
          </ac:cxnSpMkLst>
        </pc:cxnChg>
        <pc:cxnChg chg="add mod">
          <ac:chgData name="Guerrero, Francisco J" userId="6932753a-0454-4599-8934-90d573510db2" providerId="ADAL" clId="{3B97D5E2-CF41-4138-9964-DF8BA13712A7}" dt="2023-06-06T14:16:20.115" v="683" actId="20577"/>
          <ac:cxnSpMkLst>
            <pc:docMk/>
            <pc:sldMk cId="2536988362" sldId="441"/>
            <ac:cxnSpMk id="53" creationId="{6C87071F-49E0-9539-3262-8016284440E5}"/>
          </ac:cxnSpMkLst>
        </pc:cxnChg>
      </pc:sldChg>
      <pc:sldChg chg="add del">
        <pc:chgData name="Guerrero, Francisco J" userId="6932753a-0454-4599-8934-90d573510db2" providerId="ADAL" clId="{3B97D5E2-CF41-4138-9964-DF8BA13712A7}" dt="2023-06-06T14:56:39.711" v="951" actId="47"/>
        <pc:sldMkLst>
          <pc:docMk/>
          <pc:sldMk cId="2283949452" sldId="442"/>
        </pc:sldMkLst>
      </pc:sldChg>
      <pc:sldChg chg="add del">
        <pc:chgData name="Guerrero, Francisco J" userId="6932753a-0454-4599-8934-90d573510db2" providerId="ADAL" clId="{3B97D5E2-CF41-4138-9964-DF8BA13712A7}" dt="2023-06-06T14:56:40.226" v="952" actId="47"/>
        <pc:sldMkLst>
          <pc:docMk/>
          <pc:sldMk cId="1275157394" sldId="443"/>
        </pc:sldMkLst>
      </pc:sldChg>
      <pc:sldChg chg="add del">
        <pc:chgData name="Guerrero, Francisco J" userId="6932753a-0454-4599-8934-90d573510db2" providerId="ADAL" clId="{3B97D5E2-CF41-4138-9964-DF8BA13712A7}" dt="2023-06-06T14:56:40.712" v="953" actId="47"/>
        <pc:sldMkLst>
          <pc:docMk/>
          <pc:sldMk cId="3277500324" sldId="444"/>
        </pc:sldMkLst>
      </pc:sldChg>
      <pc:sldChg chg="add del">
        <pc:chgData name="Guerrero, Francisco J" userId="6932753a-0454-4599-8934-90d573510db2" providerId="ADAL" clId="{3B97D5E2-CF41-4138-9964-DF8BA13712A7}" dt="2023-06-06T14:56:41.242" v="954" actId="47"/>
        <pc:sldMkLst>
          <pc:docMk/>
          <pc:sldMk cId="3808448248" sldId="445"/>
        </pc:sldMkLst>
      </pc:sldChg>
      <pc:sldChg chg="add del">
        <pc:chgData name="Guerrero, Francisco J" userId="6932753a-0454-4599-8934-90d573510db2" providerId="ADAL" clId="{3B97D5E2-CF41-4138-9964-DF8BA13712A7}" dt="2023-06-06T14:56:41.753" v="955" actId="47"/>
        <pc:sldMkLst>
          <pc:docMk/>
          <pc:sldMk cId="4038847279" sldId="446"/>
        </pc:sldMkLst>
      </pc:sldChg>
      <pc:sldChg chg="add del">
        <pc:chgData name="Guerrero, Francisco J" userId="6932753a-0454-4599-8934-90d573510db2" providerId="ADAL" clId="{3B97D5E2-CF41-4138-9964-DF8BA13712A7}" dt="2023-06-06T14:56:42.267" v="956" actId="47"/>
        <pc:sldMkLst>
          <pc:docMk/>
          <pc:sldMk cId="2193644638" sldId="447"/>
        </pc:sldMkLst>
      </pc:sldChg>
      <pc:sldChg chg="add del">
        <pc:chgData name="Guerrero, Francisco J" userId="6932753a-0454-4599-8934-90d573510db2" providerId="ADAL" clId="{3B97D5E2-CF41-4138-9964-DF8BA13712A7}" dt="2023-06-06T14:56:42.827" v="957" actId="47"/>
        <pc:sldMkLst>
          <pc:docMk/>
          <pc:sldMk cId="4203129861" sldId="448"/>
        </pc:sldMkLst>
      </pc:sldChg>
      <pc:sldChg chg="modSp add del mod">
        <pc:chgData name="Guerrero, Francisco J" userId="6932753a-0454-4599-8934-90d573510db2" providerId="ADAL" clId="{3B97D5E2-CF41-4138-9964-DF8BA13712A7}" dt="2023-06-06T14:56:43.991" v="958" actId="47"/>
        <pc:sldMkLst>
          <pc:docMk/>
          <pc:sldMk cId="1855610764" sldId="449"/>
        </pc:sldMkLst>
        <pc:spChg chg="mod">
          <ac:chgData name="Guerrero, Francisco J" userId="6932753a-0454-4599-8934-90d573510db2" providerId="ADAL" clId="{3B97D5E2-CF41-4138-9964-DF8BA13712A7}" dt="2023-06-06T13:55:04.409" v="156" actId="14100"/>
          <ac:spMkLst>
            <pc:docMk/>
            <pc:sldMk cId="1855610764" sldId="449"/>
            <ac:spMk id="2" creationId="{26858668-FA10-6EB7-44BE-EBAB244FE912}"/>
          </ac:spMkLst>
        </pc:spChg>
      </pc:sldChg>
      <pc:sldChg chg="addSp delSp modSp add mod ord modNotesTx">
        <pc:chgData name="Guerrero, Francisco J" userId="6932753a-0454-4599-8934-90d573510db2" providerId="ADAL" clId="{3B97D5E2-CF41-4138-9964-DF8BA13712A7}" dt="2023-06-06T20:35:13.180" v="9456" actId="20577"/>
        <pc:sldMkLst>
          <pc:docMk/>
          <pc:sldMk cId="2782743265" sldId="450"/>
        </pc:sldMkLst>
        <pc:spChg chg="mod">
          <ac:chgData name="Guerrero, Francisco J" userId="6932753a-0454-4599-8934-90d573510db2" providerId="ADAL" clId="{3B97D5E2-CF41-4138-9964-DF8BA13712A7}" dt="2023-06-06T14:30:25.791" v="788" actId="255"/>
          <ac:spMkLst>
            <pc:docMk/>
            <pc:sldMk cId="2782743265" sldId="450"/>
            <ac:spMk id="2" creationId="{26858668-FA10-6EB7-44BE-EBAB244FE912}"/>
          </ac:spMkLst>
        </pc:spChg>
        <pc:spChg chg="add mod">
          <ac:chgData name="Guerrero, Francisco J" userId="6932753a-0454-4599-8934-90d573510db2" providerId="ADAL" clId="{3B97D5E2-CF41-4138-9964-DF8BA13712A7}" dt="2023-06-06T19:14:41.564" v="3585" actId="20577"/>
          <ac:spMkLst>
            <pc:docMk/>
            <pc:sldMk cId="2782743265" sldId="450"/>
            <ac:spMk id="5" creationId="{229E4E20-18A3-6E60-A213-259953C2C938}"/>
          </ac:spMkLst>
        </pc:spChg>
        <pc:picChg chg="add del mod ord">
          <ac:chgData name="Guerrero, Francisco J" userId="6932753a-0454-4599-8934-90d573510db2" providerId="ADAL" clId="{3B97D5E2-CF41-4138-9964-DF8BA13712A7}" dt="2023-06-06T19:42:16.537" v="3716" actId="478"/>
          <ac:picMkLst>
            <pc:docMk/>
            <pc:sldMk cId="2782743265" sldId="450"/>
            <ac:picMk id="3" creationId="{D5D4BA36-B045-6DE1-078A-2226AE2EACB8}"/>
          </ac:picMkLst>
        </pc:picChg>
        <pc:picChg chg="add mod">
          <ac:chgData name="Guerrero, Francisco J" userId="6932753a-0454-4599-8934-90d573510db2" providerId="ADAL" clId="{3B97D5E2-CF41-4138-9964-DF8BA13712A7}" dt="2023-06-06T14:25:55.365" v="745" actId="1038"/>
          <ac:picMkLst>
            <pc:docMk/>
            <pc:sldMk cId="2782743265" sldId="450"/>
            <ac:picMk id="4" creationId="{DDBD9DD0-06F7-A9B9-5254-562945B3B566}"/>
          </ac:picMkLst>
        </pc:picChg>
        <pc:picChg chg="add mod modCrop">
          <ac:chgData name="Guerrero, Francisco J" userId="6932753a-0454-4599-8934-90d573510db2" providerId="ADAL" clId="{3B97D5E2-CF41-4138-9964-DF8BA13712A7}" dt="2023-06-06T19:43:13.549" v="3721" actId="1076"/>
          <ac:picMkLst>
            <pc:docMk/>
            <pc:sldMk cId="2782743265" sldId="450"/>
            <ac:picMk id="6" creationId="{0ADA58A0-9151-492C-7156-83CE63FC3B74}"/>
          </ac:picMkLst>
        </pc:picChg>
      </pc:sldChg>
      <pc:sldChg chg="addSp delSp modSp add del mod ord">
        <pc:chgData name="Guerrero, Francisco J" userId="6932753a-0454-4599-8934-90d573510db2" providerId="ADAL" clId="{3B97D5E2-CF41-4138-9964-DF8BA13712A7}" dt="2023-06-06T15:09:05.689" v="1173" actId="47"/>
        <pc:sldMkLst>
          <pc:docMk/>
          <pc:sldMk cId="3905169411" sldId="451"/>
        </pc:sldMkLst>
        <pc:spChg chg="mod">
          <ac:chgData name="Guerrero, Francisco J" userId="6932753a-0454-4599-8934-90d573510db2" providerId="ADAL" clId="{3B97D5E2-CF41-4138-9964-DF8BA13712A7}" dt="2023-06-06T14:30:11.914" v="787" actId="255"/>
          <ac:spMkLst>
            <pc:docMk/>
            <pc:sldMk cId="3905169411" sldId="451"/>
            <ac:spMk id="2" creationId="{26858668-FA10-6EB7-44BE-EBAB244FE912}"/>
          </ac:spMkLst>
        </pc:spChg>
        <pc:picChg chg="add mod">
          <ac:chgData name="Guerrero, Francisco J" userId="6932753a-0454-4599-8934-90d573510db2" providerId="ADAL" clId="{3B97D5E2-CF41-4138-9964-DF8BA13712A7}" dt="2023-06-06T14:29:01.550" v="751" actId="1076"/>
          <ac:picMkLst>
            <pc:docMk/>
            <pc:sldMk cId="3905169411" sldId="451"/>
            <ac:picMk id="4" creationId="{262FD777-2F29-026C-BC7B-2BA6509E7A64}"/>
          </ac:picMkLst>
        </pc:picChg>
        <pc:picChg chg="add mod">
          <ac:chgData name="Guerrero, Francisco J" userId="6932753a-0454-4599-8934-90d573510db2" providerId="ADAL" clId="{3B97D5E2-CF41-4138-9964-DF8BA13712A7}" dt="2023-06-06T14:29:39.959" v="754" actId="1076"/>
          <ac:picMkLst>
            <pc:docMk/>
            <pc:sldMk cId="3905169411" sldId="451"/>
            <ac:picMk id="5" creationId="{D1AA10AD-7F12-CB8C-5224-75D8E0CF42D6}"/>
          </ac:picMkLst>
        </pc:picChg>
        <pc:picChg chg="add del mod">
          <ac:chgData name="Guerrero, Francisco J" userId="6932753a-0454-4599-8934-90d573510db2" providerId="ADAL" clId="{3B97D5E2-CF41-4138-9964-DF8BA13712A7}" dt="2023-06-06T15:04:17.641" v="1026" actId="21"/>
          <ac:picMkLst>
            <pc:docMk/>
            <pc:sldMk cId="3905169411" sldId="451"/>
            <ac:picMk id="6" creationId="{C6A6D3F0-60BC-15C5-4364-9985203F8AAA}"/>
          </ac:picMkLst>
        </pc:picChg>
      </pc:sldChg>
      <pc:sldChg chg="addSp delSp modSp add del mod ord">
        <pc:chgData name="Guerrero, Francisco J" userId="6932753a-0454-4599-8934-90d573510db2" providerId="ADAL" clId="{3B97D5E2-CF41-4138-9964-DF8BA13712A7}" dt="2023-06-06T14:38:17.328" v="864" actId="47"/>
        <pc:sldMkLst>
          <pc:docMk/>
          <pc:sldMk cId="3203924184" sldId="452"/>
        </pc:sldMkLst>
        <pc:spChg chg="del">
          <ac:chgData name="Guerrero, Francisco J" userId="6932753a-0454-4599-8934-90d573510db2" providerId="ADAL" clId="{3B97D5E2-CF41-4138-9964-DF8BA13712A7}" dt="2023-06-06T14:38:02.592" v="862" actId="478"/>
          <ac:spMkLst>
            <pc:docMk/>
            <pc:sldMk cId="3203924184" sldId="452"/>
            <ac:spMk id="2" creationId="{26858668-FA10-6EB7-44BE-EBAB244FE912}"/>
          </ac:spMkLst>
        </pc:spChg>
        <pc:spChg chg="add del mod">
          <ac:chgData name="Guerrero, Francisco J" userId="6932753a-0454-4599-8934-90d573510db2" providerId="ADAL" clId="{3B97D5E2-CF41-4138-9964-DF8BA13712A7}" dt="2023-06-06T14:38:07.191" v="863" actId="478"/>
          <ac:spMkLst>
            <pc:docMk/>
            <pc:sldMk cId="3203924184" sldId="452"/>
            <ac:spMk id="5" creationId="{02461DD0-A015-C18B-028C-8276E767C79B}"/>
          </ac:spMkLst>
        </pc:spChg>
        <pc:picChg chg="add mod modCrop">
          <ac:chgData name="Guerrero, Francisco J" userId="6932753a-0454-4599-8934-90d573510db2" providerId="ADAL" clId="{3B97D5E2-CF41-4138-9964-DF8BA13712A7}" dt="2023-06-06T14:37:18.261" v="858" actId="1076"/>
          <ac:picMkLst>
            <pc:docMk/>
            <pc:sldMk cId="3203924184" sldId="452"/>
            <ac:picMk id="3" creationId="{DBBE0EBD-EFBA-23D4-0CF4-C480AF37A806}"/>
          </ac:picMkLst>
        </pc:picChg>
      </pc:sldChg>
      <pc:sldChg chg="addSp delSp modSp add del mod">
        <pc:chgData name="Guerrero, Francisco J" userId="6932753a-0454-4599-8934-90d573510db2" providerId="ADAL" clId="{3B97D5E2-CF41-4138-9964-DF8BA13712A7}" dt="2023-06-06T15:09:07.732" v="1175" actId="47"/>
        <pc:sldMkLst>
          <pc:docMk/>
          <pc:sldMk cId="3440409311" sldId="453"/>
        </pc:sldMkLst>
        <pc:picChg chg="add mod modCrop">
          <ac:chgData name="Guerrero, Francisco J" userId="6932753a-0454-4599-8934-90d573510db2" providerId="ADAL" clId="{3B97D5E2-CF41-4138-9964-DF8BA13712A7}" dt="2023-06-06T14:46:06.413" v="869" actId="1076"/>
          <ac:picMkLst>
            <pc:docMk/>
            <pc:sldMk cId="3440409311" sldId="453"/>
            <ac:picMk id="4" creationId="{F3D873C6-62E3-E927-2869-968EE1C1E4D9}"/>
          </ac:picMkLst>
        </pc:picChg>
        <pc:picChg chg="add del mod modCrop">
          <ac:chgData name="Guerrero, Francisco J" userId="6932753a-0454-4599-8934-90d573510db2" providerId="ADAL" clId="{3B97D5E2-CF41-4138-9964-DF8BA13712A7}" dt="2023-06-06T14:50:05.833" v="892" actId="21"/>
          <ac:picMkLst>
            <pc:docMk/>
            <pc:sldMk cId="3440409311" sldId="453"/>
            <ac:picMk id="5" creationId="{5FE5753F-9DA0-7F0C-42F4-D67539E95031}"/>
          </ac:picMkLst>
        </pc:picChg>
      </pc:sldChg>
      <pc:sldChg chg="addSp delSp modSp add del mod">
        <pc:chgData name="Guerrero, Francisco J" userId="6932753a-0454-4599-8934-90d573510db2" providerId="ADAL" clId="{3B97D5E2-CF41-4138-9964-DF8BA13712A7}" dt="2023-06-06T15:15:16.313" v="1230" actId="47"/>
        <pc:sldMkLst>
          <pc:docMk/>
          <pc:sldMk cId="3938975310" sldId="454"/>
        </pc:sldMkLst>
        <pc:picChg chg="add del mod modCrop">
          <ac:chgData name="Guerrero, Francisco J" userId="6932753a-0454-4599-8934-90d573510db2" providerId="ADAL" clId="{3B97D5E2-CF41-4138-9964-DF8BA13712A7}" dt="2023-06-06T15:08:28.366" v="1167" actId="21"/>
          <ac:picMkLst>
            <pc:docMk/>
            <pc:sldMk cId="3938975310" sldId="454"/>
            <ac:picMk id="4" creationId="{37ABDF05-A434-B4C0-C3C8-EB0984A1E7C6}"/>
          </ac:picMkLst>
        </pc:picChg>
        <pc:picChg chg="add del mod">
          <ac:chgData name="Guerrero, Francisco J" userId="6932753a-0454-4599-8934-90d573510db2" providerId="ADAL" clId="{3B97D5E2-CF41-4138-9964-DF8BA13712A7}" dt="2023-06-06T15:08:28.366" v="1167" actId="21"/>
          <ac:picMkLst>
            <pc:docMk/>
            <pc:sldMk cId="3938975310" sldId="454"/>
            <ac:picMk id="5" creationId="{73E1E6D0-31AA-3F3A-BCF6-3140C17E7F77}"/>
          </ac:picMkLst>
        </pc:picChg>
        <pc:picChg chg="add del mod">
          <ac:chgData name="Guerrero, Francisco J" userId="6932753a-0454-4599-8934-90d573510db2" providerId="ADAL" clId="{3B97D5E2-CF41-4138-9964-DF8BA13712A7}" dt="2023-06-06T14:51:44.428" v="898" actId="21"/>
          <ac:picMkLst>
            <pc:docMk/>
            <pc:sldMk cId="3938975310" sldId="454"/>
            <ac:picMk id="7" creationId="{DF87605B-4688-A5E4-2EFD-6321E66D1241}"/>
          </ac:picMkLst>
        </pc:picChg>
      </pc:sldChg>
      <pc:sldChg chg="addSp delSp modSp add del mod">
        <pc:chgData name="Guerrero, Francisco J" userId="6932753a-0454-4599-8934-90d573510db2" providerId="ADAL" clId="{3B97D5E2-CF41-4138-9964-DF8BA13712A7}" dt="2023-06-06T15:15:16.976" v="1231" actId="47"/>
        <pc:sldMkLst>
          <pc:docMk/>
          <pc:sldMk cId="3595979365" sldId="455"/>
        </pc:sldMkLst>
        <pc:picChg chg="add mod modCrop">
          <ac:chgData name="Guerrero, Francisco J" userId="6932753a-0454-4599-8934-90d573510db2" providerId="ADAL" clId="{3B97D5E2-CF41-4138-9964-DF8BA13712A7}" dt="2023-06-06T14:53:25.644" v="914" actId="1076"/>
          <ac:picMkLst>
            <pc:docMk/>
            <pc:sldMk cId="3595979365" sldId="455"/>
            <ac:picMk id="3" creationId="{DF7DE020-F085-9134-6ED8-4840E4EE0A27}"/>
          </ac:picMkLst>
        </pc:picChg>
        <pc:picChg chg="add mod modCrop">
          <ac:chgData name="Guerrero, Francisco J" userId="6932753a-0454-4599-8934-90d573510db2" providerId="ADAL" clId="{3B97D5E2-CF41-4138-9964-DF8BA13712A7}" dt="2023-06-06T14:55:04.301" v="934" actId="1076"/>
          <ac:picMkLst>
            <pc:docMk/>
            <pc:sldMk cId="3595979365" sldId="455"/>
            <ac:picMk id="5" creationId="{ACAE8F0A-1DB4-BE4C-6195-7D73F84F2B1A}"/>
          </ac:picMkLst>
        </pc:picChg>
        <pc:picChg chg="add del mod">
          <ac:chgData name="Guerrero, Francisco J" userId="6932753a-0454-4599-8934-90d573510db2" providerId="ADAL" clId="{3B97D5E2-CF41-4138-9964-DF8BA13712A7}" dt="2023-06-06T15:09:26.134" v="1177" actId="21"/>
          <ac:picMkLst>
            <pc:docMk/>
            <pc:sldMk cId="3595979365" sldId="455"/>
            <ac:picMk id="6" creationId="{3B46FF6B-D8D9-1A26-16FF-E995CB406E3C}"/>
          </ac:picMkLst>
        </pc:picChg>
        <pc:picChg chg="add del mod">
          <ac:chgData name="Guerrero, Francisco J" userId="6932753a-0454-4599-8934-90d573510db2" providerId="ADAL" clId="{3B97D5E2-CF41-4138-9964-DF8BA13712A7}" dt="2023-06-06T15:10:23.831" v="1188" actId="21"/>
          <ac:picMkLst>
            <pc:docMk/>
            <pc:sldMk cId="3595979365" sldId="455"/>
            <ac:picMk id="7" creationId="{BE935602-2004-6E16-AACA-C1727B75EF42}"/>
          </ac:picMkLst>
        </pc:picChg>
      </pc:sldChg>
      <pc:sldChg chg="add del">
        <pc:chgData name="Guerrero, Francisco J" userId="6932753a-0454-4599-8934-90d573510db2" providerId="ADAL" clId="{3B97D5E2-CF41-4138-9964-DF8BA13712A7}" dt="2023-06-06T14:56:38.074" v="948" actId="47"/>
        <pc:sldMkLst>
          <pc:docMk/>
          <pc:sldMk cId="3600986469" sldId="456"/>
        </pc:sldMkLst>
      </pc:sldChg>
      <pc:sldChg chg="add del">
        <pc:chgData name="Guerrero, Francisco J" userId="6932753a-0454-4599-8934-90d573510db2" providerId="ADAL" clId="{3B97D5E2-CF41-4138-9964-DF8BA13712A7}" dt="2023-06-06T14:56:38.616" v="949" actId="47"/>
        <pc:sldMkLst>
          <pc:docMk/>
          <pc:sldMk cId="953113729" sldId="457"/>
        </pc:sldMkLst>
      </pc:sldChg>
      <pc:sldChg chg="add del">
        <pc:chgData name="Guerrero, Francisco J" userId="6932753a-0454-4599-8934-90d573510db2" providerId="ADAL" clId="{3B97D5E2-CF41-4138-9964-DF8BA13712A7}" dt="2023-06-06T14:56:39.155" v="950" actId="47"/>
        <pc:sldMkLst>
          <pc:docMk/>
          <pc:sldMk cId="3291100777" sldId="458"/>
        </pc:sldMkLst>
      </pc:sldChg>
      <pc:sldChg chg="addSp delSp modSp add del mod">
        <pc:chgData name="Guerrero, Francisco J" userId="6932753a-0454-4599-8934-90d573510db2" providerId="ADAL" clId="{3B97D5E2-CF41-4138-9964-DF8BA13712A7}" dt="2023-06-06T15:09:06.393" v="1174" actId="47"/>
        <pc:sldMkLst>
          <pc:docMk/>
          <pc:sldMk cId="4173671133" sldId="459"/>
        </pc:sldMkLst>
        <pc:spChg chg="mod">
          <ac:chgData name="Guerrero, Francisco J" userId="6932753a-0454-4599-8934-90d573510db2" providerId="ADAL" clId="{3B97D5E2-CF41-4138-9964-DF8BA13712A7}" dt="2023-06-06T14:35:32.324" v="849" actId="313"/>
          <ac:spMkLst>
            <pc:docMk/>
            <pc:sldMk cId="4173671133" sldId="459"/>
            <ac:spMk id="2" creationId="{26858668-FA10-6EB7-44BE-EBAB244FE912}"/>
          </ac:spMkLst>
        </pc:spChg>
        <pc:picChg chg="del">
          <ac:chgData name="Guerrero, Francisco J" userId="6932753a-0454-4599-8934-90d573510db2" providerId="ADAL" clId="{3B97D5E2-CF41-4138-9964-DF8BA13712A7}" dt="2023-06-06T14:19:35.940" v="716" actId="478"/>
          <ac:picMkLst>
            <pc:docMk/>
            <pc:sldMk cId="4173671133" sldId="459"/>
            <ac:picMk id="3" creationId="{D5D4BA36-B045-6DE1-078A-2226AE2EACB8}"/>
          </ac:picMkLst>
        </pc:picChg>
        <pc:picChg chg="add del mod">
          <ac:chgData name="Guerrero, Francisco J" userId="6932753a-0454-4599-8934-90d573510db2" providerId="ADAL" clId="{3B97D5E2-CF41-4138-9964-DF8BA13712A7}" dt="2023-06-06T14:20:26.778" v="718"/>
          <ac:picMkLst>
            <pc:docMk/>
            <pc:sldMk cId="4173671133" sldId="459"/>
            <ac:picMk id="4" creationId="{6008E19C-2B1A-CD32-FE2E-B2B98C94D6FD}"/>
          </ac:picMkLst>
        </pc:picChg>
        <pc:picChg chg="add del mod modCrop">
          <ac:chgData name="Guerrero, Francisco J" userId="6932753a-0454-4599-8934-90d573510db2" providerId="ADAL" clId="{3B97D5E2-CF41-4138-9964-DF8BA13712A7}" dt="2023-06-06T14:32:22.013" v="789" actId="478"/>
          <ac:picMkLst>
            <pc:docMk/>
            <pc:sldMk cId="4173671133" sldId="459"/>
            <ac:picMk id="6" creationId="{46AF8099-37FB-B929-12EF-CA4843413FF5}"/>
          </ac:picMkLst>
        </pc:picChg>
        <pc:picChg chg="add mod ord">
          <ac:chgData name="Guerrero, Francisco J" userId="6932753a-0454-4599-8934-90d573510db2" providerId="ADAL" clId="{3B97D5E2-CF41-4138-9964-DF8BA13712A7}" dt="2023-06-06T14:34:33.758" v="808" actId="1076"/>
          <ac:picMkLst>
            <pc:docMk/>
            <pc:sldMk cId="4173671133" sldId="459"/>
            <ac:picMk id="8" creationId="{D04D3DD6-E825-6F0A-5EBD-501F283BB27B}"/>
          </ac:picMkLst>
        </pc:picChg>
        <pc:picChg chg="add del mod modCrop">
          <ac:chgData name="Guerrero, Francisco J" userId="6932753a-0454-4599-8934-90d573510db2" providerId="ADAL" clId="{3B97D5E2-CF41-4138-9964-DF8BA13712A7}" dt="2023-06-06T14:34:04.287" v="801" actId="478"/>
          <ac:picMkLst>
            <pc:docMk/>
            <pc:sldMk cId="4173671133" sldId="459"/>
            <ac:picMk id="10" creationId="{3EF1A481-0469-2087-BB03-DA8D02586F6F}"/>
          </ac:picMkLst>
        </pc:picChg>
        <pc:picChg chg="add mod ord modCrop">
          <ac:chgData name="Guerrero, Francisco J" userId="6932753a-0454-4599-8934-90d573510db2" providerId="ADAL" clId="{3B97D5E2-CF41-4138-9964-DF8BA13712A7}" dt="2023-06-06T14:34:30.956" v="807" actId="167"/>
          <ac:picMkLst>
            <pc:docMk/>
            <pc:sldMk cId="4173671133" sldId="459"/>
            <ac:picMk id="12" creationId="{56A78B57-9A98-744F-AAC1-3CDF4E667EB0}"/>
          </ac:picMkLst>
        </pc:picChg>
        <pc:picChg chg="add mod">
          <ac:chgData name="Guerrero, Francisco J" userId="6932753a-0454-4599-8934-90d573510db2" providerId="ADAL" clId="{3B97D5E2-CF41-4138-9964-DF8BA13712A7}" dt="2023-06-06T14:34:59.727" v="810" actId="1076"/>
          <ac:picMkLst>
            <pc:docMk/>
            <pc:sldMk cId="4173671133" sldId="459"/>
            <ac:picMk id="13" creationId="{A334F06D-BE15-7669-07CD-CB078317E40C}"/>
          </ac:picMkLst>
        </pc:picChg>
        <pc:picChg chg="add del mod">
          <ac:chgData name="Guerrero, Francisco J" userId="6932753a-0454-4599-8934-90d573510db2" providerId="ADAL" clId="{3B97D5E2-CF41-4138-9964-DF8BA13712A7}" dt="2023-06-06T15:05:39.453" v="1068" actId="21"/>
          <ac:picMkLst>
            <pc:docMk/>
            <pc:sldMk cId="4173671133" sldId="459"/>
            <ac:picMk id="14" creationId="{51BA4978-CE8F-74E8-E995-A070C2CB067D}"/>
          </ac:picMkLst>
        </pc:picChg>
      </pc:sldChg>
      <pc:sldChg chg="new del">
        <pc:chgData name="Guerrero, Francisco J" userId="6932753a-0454-4599-8934-90d573510db2" providerId="ADAL" clId="{3B97D5E2-CF41-4138-9964-DF8BA13712A7}" dt="2023-06-06T14:37:23.883" v="861" actId="47"/>
        <pc:sldMkLst>
          <pc:docMk/>
          <pc:sldMk cId="11889953" sldId="460"/>
        </pc:sldMkLst>
      </pc:sldChg>
      <pc:sldChg chg="addSp delSp modSp add del mod">
        <pc:chgData name="Guerrero, Francisco J" userId="6932753a-0454-4599-8934-90d573510db2" providerId="ADAL" clId="{3B97D5E2-CF41-4138-9964-DF8BA13712A7}" dt="2023-06-06T15:04:06.514" v="1024" actId="47"/>
        <pc:sldMkLst>
          <pc:docMk/>
          <pc:sldMk cId="650230111" sldId="460"/>
        </pc:sldMkLst>
        <pc:spChg chg="del">
          <ac:chgData name="Guerrero, Francisco J" userId="6932753a-0454-4599-8934-90d573510db2" providerId="ADAL" clId="{3B97D5E2-CF41-4138-9964-DF8BA13712A7}" dt="2023-06-06T15:03:09.365" v="1003" actId="478"/>
          <ac:spMkLst>
            <pc:docMk/>
            <pc:sldMk cId="650230111" sldId="460"/>
            <ac:spMk id="4" creationId="{6C34BF46-85AD-6539-5017-AC82F5EB0150}"/>
          </ac:spMkLst>
        </pc:spChg>
        <pc:picChg chg="add mod">
          <ac:chgData name="Guerrero, Francisco J" userId="6932753a-0454-4599-8934-90d573510db2" providerId="ADAL" clId="{3B97D5E2-CF41-4138-9964-DF8BA13712A7}" dt="2023-06-06T15:03:50.654" v="1021" actId="1076"/>
          <ac:picMkLst>
            <pc:docMk/>
            <pc:sldMk cId="650230111" sldId="460"/>
            <ac:picMk id="3" creationId="{41B8DB61-D3A4-3D2F-6F86-D43187DA8026}"/>
          </ac:picMkLst>
        </pc:picChg>
      </pc:sldChg>
      <pc:sldChg chg="add del">
        <pc:chgData name="Guerrero, Francisco J" userId="6932753a-0454-4599-8934-90d573510db2" providerId="ADAL" clId="{3B97D5E2-CF41-4138-9964-DF8BA13712A7}" dt="2023-06-06T15:03:11.346" v="1004" actId="47"/>
        <pc:sldMkLst>
          <pc:docMk/>
          <pc:sldMk cId="2588600655" sldId="461"/>
        </pc:sldMkLst>
      </pc:sldChg>
      <pc:sldChg chg="addSp modSp add mod modNotesTx">
        <pc:chgData name="Guerrero, Francisco J" userId="6932753a-0454-4599-8934-90d573510db2" providerId="ADAL" clId="{3B97D5E2-CF41-4138-9964-DF8BA13712A7}" dt="2023-06-06T20:39:26.718" v="10373" actId="20577"/>
        <pc:sldMkLst>
          <pc:docMk/>
          <pc:sldMk cId="2717138731" sldId="461"/>
        </pc:sldMkLst>
        <pc:spChg chg="add mod">
          <ac:chgData name="Guerrero, Francisco J" userId="6932753a-0454-4599-8934-90d573510db2" providerId="ADAL" clId="{3B97D5E2-CF41-4138-9964-DF8BA13712A7}" dt="2023-06-06T15:05:21.216" v="1066" actId="20577"/>
          <ac:spMkLst>
            <pc:docMk/>
            <pc:sldMk cId="2717138731" sldId="461"/>
            <ac:spMk id="4" creationId="{DB46EB38-754A-DE0C-AF9E-E483D7F04630}"/>
          </ac:spMkLst>
        </pc:spChg>
        <pc:picChg chg="mod">
          <ac:chgData name="Guerrero, Francisco J" userId="6932753a-0454-4599-8934-90d573510db2" providerId="ADAL" clId="{3B97D5E2-CF41-4138-9964-DF8BA13712A7}" dt="2023-06-06T15:04:51.485" v="1032" actId="1076"/>
          <ac:picMkLst>
            <pc:docMk/>
            <pc:sldMk cId="2717138731" sldId="461"/>
            <ac:picMk id="2" creationId="{D85B3BA8-CDAD-AC5B-DC8C-2FA2B827FB31}"/>
          </ac:picMkLst>
        </pc:picChg>
        <pc:picChg chg="add mod">
          <ac:chgData name="Guerrero, Francisco J" userId="6932753a-0454-4599-8934-90d573510db2" providerId="ADAL" clId="{3B97D5E2-CF41-4138-9964-DF8BA13712A7}" dt="2023-06-06T18:30:38.841" v="3003" actId="1076"/>
          <ac:picMkLst>
            <pc:docMk/>
            <pc:sldMk cId="2717138731" sldId="461"/>
            <ac:picMk id="3" creationId="{C9641820-AF75-1E31-24F1-D10FB73025E9}"/>
          </ac:picMkLst>
        </pc:picChg>
      </pc:sldChg>
      <pc:sldChg chg="add del">
        <pc:chgData name="Guerrero, Francisco J" userId="6932753a-0454-4599-8934-90d573510db2" providerId="ADAL" clId="{3B97D5E2-CF41-4138-9964-DF8BA13712A7}" dt="2023-06-06T15:03:11.593" v="1005" actId="47"/>
        <pc:sldMkLst>
          <pc:docMk/>
          <pc:sldMk cId="52507819" sldId="462"/>
        </pc:sldMkLst>
      </pc:sldChg>
      <pc:sldChg chg="addSp delSp modSp add mod modNotesTx">
        <pc:chgData name="Guerrero, Francisco J" userId="6932753a-0454-4599-8934-90d573510db2" providerId="ADAL" clId="{3B97D5E2-CF41-4138-9964-DF8BA13712A7}" dt="2023-06-06T20:46:25.302" v="11520" actId="20577"/>
        <pc:sldMkLst>
          <pc:docMk/>
          <pc:sldMk cId="117558684" sldId="462"/>
        </pc:sldMkLst>
        <pc:spChg chg="add mod">
          <ac:chgData name="Guerrero, Francisco J" userId="6932753a-0454-4599-8934-90d573510db2" providerId="ADAL" clId="{3B97D5E2-CF41-4138-9964-DF8BA13712A7}" dt="2023-06-06T20:45:29.558" v="11387" actId="5793"/>
          <ac:spMkLst>
            <pc:docMk/>
            <pc:sldMk cId="117558684" sldId="462"/>
            <ac:spMk id="6" creationId="{F7383716-5068-DB9D-C579-469A872BEB4C}"/>
          </ac:spMkLst>
        </pc:spChg>
        <pc:spChg chg="add mod">
          <ac:chgData name="Guerrero, Francisco J" userId="6932753a-0454-4599-8934-90d573510db2" providerId="ADAL" clId="{3B97D5E2-CF41-4138-9964-DF8BA13712A7}" dt="2023-06-06T18:32:52.718" v="3005" actId="114"/>
          <ac:spMkLst>
            <pc:docMk/>
            <pc:sldMk cId="117558684" sldId="462"/>
            <ac:spMk id="7" creationId="{1FDB459D-9776-558F-506E-2C6012114026}"/>
          </ac:spMkLst>
        </pc:spChg>
        <pc:picChg chg="add del mod">
          <ac:chgData name="Guerrero, Francisco J" userId="6932753a-0454-4599-8934-90d573510db2" providerId="ADAL" clId="{3B97D5E2-CF41-4138-9964-DF8BA13712A7}" dt="2023-06-06T15:05:57.599" v="1073" actId="21"/>
          <ac:picMkLst>
            <pc:docMk/>
            <pc:sldMk cId="117558684" sldId="462"/>
            <ac:picMk id="3" creationId="{E0149118-3D7F-1001-8672-D6492426E650}"/>
          </ac:picMkLst>
        </pc:picChg>
        <pc:picChg chg="add mod">
          <ac:chgData name="Guerrero, Francisco J" userId="6932753a-0454-4599-8934-90d573510db2" providerId="ADAL" clId="{3B97D5E2-CF41-4138-9964-DF8BA13712A7}" dt="2023-06-06T16:44:53.619" v="1532" actId="1076"/>
          <ac:picMkLst>
            <pc:docMk/>
            <pc:sldMk cId="117558684" sldId="462"/>
            <ac:picMk id="4" creationId="{80416EB6-4E0B-CBE7-157E-6CC87924669B}"/>
          </ac:picMkLst>
        </pc:picChg>
        <pc:picChg chg="add mod modCrop">
          <ac:chgData name="Guerrero, Francisco J" userId="6932753a-0454-4599-8934-90d573510db2" providerId="ADAL" clId="{3B97D5E2-CF41-4138-9964-DF8BA13712A7}" dt="2023-06-06T16:46:31.450" v="1649" actId="1076"/>
          <ac:picMkLst>
            <pc:docMk/>
            <pc:sldMk cId="117558684" sldId="462"/>
            <ac:picMk id="5" creationId="{53703534-993B-E126-E069-22667A39612C}"/>
          </ac:picMkLst>
        </pc:picChg>
      </pc:sldChg>
      <pc:sldChg chg="add del">
        <pc:chgData name="Guerrero, Francisco J" userId="6932753a-0454-4599-8934-90d573510db2" providerId="ADAL" clId="{3B97D5E2-CF41-4138-9964-DF8BA13712A7}" dt="2023-06-06T15:03:12.019" v="1006" actId="47"/>
        <pc:sldMkLst>
          <pc:docMk/>
          <pc:sldMk cId="1015532844" sldId="463"/>
        </pc:sldMkLst>
      </pc:sldChg>
      <pc:sldChg chg="addSp delSp modSp add mod modNotesTx">
        <pc:chgData name="Guerrero, Francisco J" userId="6932753a-0454-4599-8934-90d573510db2" providerId="ADAL" clId="{3B97D5E2-CF41-4138-9964-DF8BA13712A7}" dt="2023-06-06T20:51:52.639" v="12040" actId="20577"/>
        <pc:sldMkLst>
          <pc:docMk/>
          <pc:sldMk cId="3984631058" sldId="463"/>
        </pc:sldMkLst>
        <pc:spChg chg="add mod">
          <ac:chgData name="Guerrero, Francisco J" userId="6932753a-0454-4599-8934-90d573510db2" providerId="ADAL" clId="{3B97D5E2-CF41-4138-9964-DF8BA13712A7}" dt="2023-06-06T19:46:14.203" v="4014" actId="20577"/>
          <ac:spMkLst>
            <pc:docMk/>
            <pc:sldMk cId="3984631058" sldId="463"/>
            <ac:spMk id="5" creationId="{578E19B3-8861-4DE5-320B-B1442B4283D4}"/>
          </ac:spMkLst>
        </pc:spChg>
        <pc:spChg chg="add del mod">
          <ac:chgData name="Guerrero, Francisco J" userId="6932753a-0454-4599-8934-90d573510db2" providerId="ADAL" clId="{3B97D5E2-CF41-4138-9964-DF8BA13712A7}" dt="2023-06-06T19:41:23.505" v="3713" actId="21"/>
          <ac:spMkLst>
            <pc:docMk/>
            <pc:sldMk cId="3984631058" sldId="463"/>
            <ac:spMk id="6" creationId="{E06FA797-FF8A-F56E-1356-8711C73CF9A1}"/>
          </ac:spMkLst>
        </pc:spChg>
        <pc:picChg chg="add mod">
          <ac:chgData name="Guerrero, Francisco J" userId="6932753a-0454-4599-8934-90d573510db2" providerId="ADAL" clId="{3B97D5E2-CF41-4138-9964-DF8BA13712A7}" dt="2023-06-06T15:10:15.637" v="1186" actId="1076"/>
          <ac:picMkLst>
            <pc:docMk/>
            <pc:sldMk cId="3984631058" sldId="463"/>
            <ac:picMk id="3" creationId="{A612632E-0E62-2143-5164-3F9831A5EF0D}"/>
          </ac:picMkLst>
        </pc:picChg>
        <pc:picChg chg="add mod modCrop">
          <ac:chgData name="Guerrero, Francisco J" userId="6932753a-0454-4599-8934-90d573510db2" providerId="ADAL" clId="{3B97D5E2-CF41-4138-9964-DF8BA13712A7}" dt="2023-06-06T15:11:16.893" v="1193" actId="732"/>
          <ac:picMkLst>
            <pc:docMk/>
            <pc:sldMk cId="3984631058" sldId="463"/>
            <ac:picMk id="4" creationId="{859488C3-EB27-5CF6-DBC2-766EF872AE21}"/>
          </ac:picMkLst>
        </pc:picChg>
      </pc:sldChg>
      <pc:sldChg chg="add del">
        <pc:chgData name="Guerrero, Francisco J" userId="6932753a-0454-4599-8934-90d573510db2" providerId="ADAL" clId="{3B97D5E2-CF41-4138-9964-DF8BA13712A7}" dt="2023-06-06T15:03:12.715" v="1007" actId="47"/>
        <pc:sldMkLst>
          <pc:docMk/>
          <pc:sldMk cId="1759238952" sldId="464"/>
        </pc:sldMkLst>
      </pc:sldChg>
      <pc:sldChg chg="addSp modSp add mod ord modAnim modNotesTx">
        <pc:chgData name="Guerrero, Francisco J" userId="6932753a-0454-4599-8934-90d573510db2" providerId="ADAL" clId="{3B97D5E2-CF41-4138-9964-DF8BA13712A7}" dt="2023-06-06T21:08:29.592" v="12818" actId="20577"/>
        <pc:sldMkLst>
          <pc:docMk/>
          <pc:sldMk cId="3361851831" sldId="464"/>
        </pc:sldMkLst>
        <pc:spChg chg="add mod">
          <ac:chgData name="Guerrero, Francisco J" userId="6932753a-0454-4599-8934-90d573510db2" providerId="ADAL" clId="{3B97D5E2-CF41-4138-9964-DF8BA13712A7}" dt="2023-06-06T21:02:23.517" v="12396" actId="164"/>
          <ac:spMkLst>
            <pc:docMk/>
            <pc:sldMk cId="3361851831" sldId="464"/>
            <ac:spMk id="5" creationId="{F58EE402-3F97-6DEE-5A39-B94956113D38}"/>
          </ac:spMkLst>
        </pc:spChg>
        <pc:spChg chg="add mod">
          <ac:chgData name="Guerrero, Francisco J" userId="6932753a-0454-4599-8934-90d573510db2" providerId="ADAL" clId="{3B97D5E2-CF41-4138-9964-DF8BA13712A7}" dt="2023-06-06T21:02:23.517" v="12396" actId="164"/>
          <ac:spMkLst>
            <pc:docMk/>
            <pc:sldMk cId="3361851831" sldId="464"/>
            <ac:spMk id="7" creationId="{447905FD-2665-7AE7-482E-4391CF5C5C79}"/>
          </ac:spMkLst>
        </pc:spChg>
        <pc:grpChg chg="add mod">
          <ac:chgData name="Guerrero, Francisco J" userId="6932753a-0454-4599-8934-90d573510db2" providerId="ADAL" clId="{3B97D5E2-CF41-4138-9964-DF8BA13712A7}" dt="2023-06-06T21:02:23.517" v="12396" actId="164"/>
          <ac:grpSpMkLst>
            <pc:docMk/>
            <pc:sldMk cId="3361851831" sldId="464"/>
            <ac:grpSpMk id="10" creationId="{FFE0983C-9215-4BCB-F211-C9E11BDC44FB}"/>
          </ac:grpSpMkLst>
        </pc:grpChg>
        <pc:picChg chg="add mod">
          <ac:chgData name="Guerrero, Francisco J" userId="6932753a-0454-4599-8934-90d573510db2" providerId="ADAL" clId="{3B97D5E2-CF41-4138-9964-DF8BA13712A7}" dt="2023-06-06T15:12:21.325" v="1198" actId="1076"/>
          <ac:picMkLst>
            <pc:docMk/>
            <pc:sldMk cId="3361851831" sldId="464"/>
            <ac:picMk id="3" creationId="{C27E6513-A2D3-0B0B-C316-426AC547F123}"/>
          </ac:picMkLst>
        </pc:picChg>
        <pc:picChg chg="add mod">
          <ac:chgData name="Guerrero, Francisco J" userId="6932753a-0454-4599-8934-90d573510db2" providerId="ADAL" clId="{3B97D5E2-CF41-4138-9964-DF8BA13712A7}" dt="2023-06-06T21:02:23.517" v="12396" actId="164"/>
          <ac:picMkLst>
            <pc:docMk/>
            <pc:sldMk cId="3361851831" sldId="464"/>
            <ac:picMk id="4" creationId="{0E8461AE-2041-7176-470A-D2756BE58F27}"/>
          </ac:picMkLst>
        </pc:picChg>
        <pc:picChg chg="add mod modCrop">
          <ac:chgData name="Guerrero, Francisco J" userId="6932753a-0454-4599-8934-90d573510db2" providerId="ADAL" clId="{3B97D5E2-CF41-4138-9964-DF8BA13712A7}" dt="2023-06-06T21:02:10.488" v="12395" actId="1076"/>
          <ac:picMkLst>
            <pc:docMk/>
            <pc:sldMk cId="3361851831" sldId="464"/>
            <ac:picMk id="9" creationId="{F71E45FB-BF8C-68EA-97BE-931CE4841F5F}"/>
          </ac:picMkLst>
        </pc:picChg>
      </pc:sldChg>
      <pc:sldChg chg="addSp delSp modSp add mod ord modNotesTx">
        <pc:chgData name="Guerrero, Francisco J" userId="6932753a-0454-4599-8934-90d573510db2" providerId="ADAL" clId="{3B97D5E2-CF41-4138-9964-DF8BA13712A7}" dt="2023-06-06T21:10:26.975" v="12928" actId="20577"/>
        <pc:sldMkLst>
          <pc:docMk/>
          <pc:sldMk cId="1016508461" sldId="465"/>
        </pc:sldMkLst>
        <pc:spChg chg="add mod">
          <ac:chgData name="Guerrero, Francisco J" userId="6932753a-0454-4599-8934-90d573510db2" providerId="ADAL" clId="{3B97D5E2-CF41-4138-9964-DF8BA13712A7}" dt="2023-06-06T18:47:54.118" v="3089" actId="20577"/>
          <ac:spMkLst>
            <pc:docMk/>
            <pc:sldMk cId="1016508461" sldId="465"/>
            <ac:spMk id="4" creationId="{E45E9249-B202-9FE9-4EA7-A30F0942E5AA}"/>
          </ac:spMkLst>
        </pc:spChg>
        <pc:spChg chg="add del mod">
          <ac:chgData name="Guerrero, Francisco J" userId="6932753a-0454-4599-8934-90d573510db2" providerId="ADAL" clId="{3B97D5E2-CF41-4138-9964-DF8BA13712A7}" dt="2023-06-06T18:48:10.936" v="3091" actId="931"/>
          <ac:spMkLst>
            <pc:docMk/>
            <pc:sldMk cId="1016508461" sldId="465"/>
            <ac:spMk id="6" creationId="{B1BF5C3F-1F37-E40A-37C0-9AA3F6B9BC27}"/>
          </ac:spMkLst>
        </pc:spChg>
        <pc:spChg chg="add del mod">
          <ac:chgData name="Guerrero, Francisco J" userId="6932753a-0454-4599-8934-90d573510db2" providerId="ADAL" clId="{3B97D5E2-CF41-4138-9964-DF8BA13712A7}" dt="2023-06-06T18:48:33.879" v="3096" actId="21"/>
          <ac:spMkLst>
            <pc:docMk/>
            <pc:sldMk cId="1016508461" sldId="465"/>
            <ac:spMk id="9" creationId="{AE10B4C1-0AAD-9527-D7A5-0AE055B6BA30}"/>
          </ac:spMkLst>
        </pc:spChg>
        <pc:spChg chg="add del mod">
          <ac:chgData name="Guerrero, Francisco J" userId="6932753a-0454-4599-8934-90d573510db2" providerId="ADAL" clId="{3B97D5E2-CF41-4138-9964-DF8BA13712A7}" dt="2023-06-06T18:50:52.749" v="3109" actId="931"/>
          <ac:spMkLst>
            <pc:docMk/>
            <pc:sldMk cId="1016508461" sldId="465"/>
            <ac:spMk id="11" creationId="{44436475-7F29-E67E-1AE4-6DD70C969C66}"/>
          </ac:spMkLst>
        </pc:spChg>
        <pc:spChg chg="add del mod">
          <ac:chgData name="Guerrero, Francisco J" userId="6932753a-0454-4599-8934-90d573510db2" providerId="ADAL" clId="{3B97D5E2-CF41-4138-9964-DF8BA13712A7}" dt="2023-06-06T18:51:09.549" v="3113" actId="931"/>
          <ac:spMkLst>
            <pc:docMk/>
            <pc:sldMk cId="1016508461" sldId="465"/>
            <ac:spMk id="16" creationId="{73DBBA32-4B38-9697-7DA9-08E6D62F47CC}"/>
          </ac:spMkLst>
        </pc:spChg>
        <pc:spChg chg="add del mod">
          <ac:chgData name="Guerrero, Francisco J" userId="6932753a-0454-4599-8934-90d573510db2" providerId="ADAL" clId="{3B97D5E2-CF41-4138-9964-DF8BA13712A7}" dt="2023-06-06T18:53:56.686" v="3117" actId="931"/>
          <ac:spMkLst>
            <pc:docMk/>
            <pc:sldMk cId="1016508461" sldId="465"/>
            <ac:spMk id="20" creationId="{B4E8CD8D-4BE9-2618-B782-82EBA7CC34AB}"/>
          </ac:spMkLst>
        </pc:spChg>
        <pc:spChg chg="add del mod">
          <ac:chgData name="Guerrero, Francisco J" userId="6932753a-0454-4599-8934-90d573510db2" providerId="ADAL" clId="{3B97D5E2-CF41-4138-9964-DF8BA13712A7}" dt="2023-06-06T18:54:55.059" v="3121" actId="931"/>
          <ac:spMkLst>
            <pc:docMk/>
            <pc:sldMk cId="1016508461" sldId="465"/>
            <ac:spMk id="24" creationId="{05082B6F-D833-7A23-E0E4-B747DD409BB6}"/>
          </ac:spMkLst>
        </pc:spChg>
        <pc:spChg chg="add mod">
          <ac:chgData name="Guerrero, Francisco J" userId="6932753a-0454-4599-8934-90d573510db2" providerId="ADAL" clId="{3B97D5E2-CF41-4138-9964-DF8BA13712A7}" dt="2023-06-06T21:07:53.217" v="12747" actId="1076"/>
          <ac:spMkLst>
            <pc:docMk/>
            <pc:sldMk cId="1016508461" sldId="465"/>
            <ac:spMk id="27" creationId="{4456A634-F9D6-FBC1-434E-9808C04935A6}"/>
          </ac:spMkLst>
        </pc:spChg>
        <pc:picChg chg="add del mod">
          <ac:chgData name="Guerrero, Francisco J" userId="6932753a-0454-4599-8934-90d573510db2" providerId="ADAL" clId="{3B97D5E2-CF41-4138-9964-DF8BA13712A7}" dt="2023-06-06T18:47:57.079" v="3090" actId="478"/>
          <ac:picMkLst>
            <pc:docMk/>
            <pc:sldMk cId="1016508461" sldId="465"/>
            <ac:picMk id="3" creationId="{50A55467-1EAB-B035-094A-9C0F93C7F04F}"/>
          </ac:picMkLst>
        </pc:picChg>
        <pc:picChg chg="add del mod">
          <ac:chgData name="Guerrero, Francisco J" userId="6932753a-0454-4599-8934-90d573510db2" providerId="ADAL" clId="{3B97D5E2-CF41-4138-9964-DF8BA13712A7}" dt="2023-06-06T18:50:29.819" v="3106" actId="478"/>
          <ac:picMkLst>
            <pc:docMk/>
            <pc:sldMk cId="1016508461" sldId="465"/>
            <ac:picMk id="8" creationId="{772C1CAA-8934-C1B8-E0E4-B342CC24B152}"/>
          </ac:picMkLst>
        </pc:picChg>
        <pc:picChg chg="add del">
          <ac:chgData name="Guerrero, Francisco J" userId="6932753a-0454-4599-8934-90d573510db2" providerId="ADAL" clId="{3B97D5E2-CF41-4138-9964-DF8BA13712A7}" dt="2023-06-06T18:50:34.992" v="3108" actId="478"/>
          <ac:picMkLst>
            <pc:docMk/>
            <pc:sldMk cId="1016508461" sldId="465"/>
            <ac:picMk id="12" creationId="{DD473541-F4E0-95B2-C487-53AB65B9F5BA}"/>
          </ac:picMkLst>
        </pc:picChg>
        <pc:picChg chg="add del mod">
          <ac:chgData name="Guerrero, Francisco J" userId="6932753a-0454-4599-8934-90d573510db2" providerId="ADAL" clId="{3B97D5E2-CF41-4138-9964-DF8BA13712A7}" dt="2023-06-06T18:50:59.839" v="3112" actId="478"/>
          <ac:picMkLst>
            <pc:docMk/>
            <pc:sldMk cId="1016508461" sldId="465"/>
            <ac:picMk id="14" creationId="{06A8A83C-C324-9524-6A56-79A04161E9F7}"/>
          </ac:picMkLst>
        </pc:picChg>
        <pc:picChg chg="add del mod">
          <ac:chgData name="Guerrero, Francisco J" userId="6932753a-0454-4599-8934-90d573510db2" providerId="ADAL" clId="{3B97D5E2-CF41-4138-9964-DF8BA13712A7}" dt="2023-06-06T18:51:34.812" v="3116" actId="478"/>
          <ac:picMkLst>
            <pc:docMk/>
            <pc:sldMk cId="1016508461" sldId="465"/>
            <ac:picMk id="18" creationId="{08F02483-DEE1-0CF1-AD27-47AFF71E2EE8}"/>
          </ac:picMkLst>
        </pc:picChg>
        <pc:picChg chg="add del mod">
          <ac:chgData name="Guerrero, Francisco J" userId="6932753a-0454-4599-8934-90d573510db2" providerId="ADAL" clId="{3B97D5E2-CF41-4138-9964-DF8BA13712A7}" dt="2023-06-06T18:54:46.433" v="3120" actId="478"/>
          <ac:picMkLst>
            <pc:docMk/>
            <pc:sldMk cId="1016508461" sldId="465"/>
            <ac:picMk id="22" creationId="{50DAE0EB-EF5C-F234-D85D-D9744FEDB40F}"/>
          </ac:picMkLst>
        </pc:picChg>
        <pc:picChg chg="add mod modCrop">
          <ac:chgData name="Guerrero, Francisco J" userId="6932753a-0454-4599-8934-90d573510db2" providerId="ADAL" clId="{3B97D5E2-CF41-4138-9964-DF8BA13712A7}" dt="2023-06-06T21:09:32.992" v="12825" actId="1076"/>
          <ac:picMkLst>
            <pc:docMk/>
            <pc:sldMk cId="1016508461" sldId="465"/>
            <ac:picMk id="26" creationId="{A9C0D6D3-A9E1-9563-A37F-57CBA19F8662}"/>
          </ac:picMkLst>
        </pc:picChg>
      </pc:sldChg>
      <pc:sldChg chg="add del">
        <pc:chgData name="Guerrero, Francisco J" userId="6932753a-0454-4599-8934-90d573510db2" providerId="ADAL" clId="{3B97D5E2-CF41-4138-9964-DF8BA13712A7}" dt="2023-06-06T15:03:13.255" v="1008" actId="47"/>
        <pc:sldMkLst>
          <pc:docMk/>
          <pc:sldMk cId="3658092706" sldId="465"/>
        </pc:sldMkLst>
      </pc:sldChg>
      <pc:sldChg chg="addSp modSp add mod ord modNotesTx">
        <pc:chgData name="Guerrero, Francisco J" userId="6932753a-0454-4599-8934-90d573510db2" providerId="ADAL" clId="{3B97D5E2-CF41-4138-9964-DF8BA13712A7}" dt="2023-06-06T21:41:13.085" v="14665"/>
        <pc:sldMkLst>
          <pc:docMk/>
          <pc:sldMk cId="2285781404" sldId="466"/>
        </pc:sldMkLst>
        <pc:spChg chg="add mod">
          <ac:chgData name="Guerrero, Francisco J" userId="6932753a-0454-4599-8934-90d573510db2" providerId="ADAL" clId="{3B97D5E2-CF41-4138-9964-DF8BA13712A7}" dt="2023-06-06T16:49:24.346" v="1704" actId="5793"/>
          <ac:spMkLst>
            <pc:docMk/>
            <pc:sldMk cId="2285781404" sldId="466"/>
            <ac:spMk id="4" creationId="{3579CFAF-FF78-453F-226E-6D80A9C31AA0}"/>
          </ac:spMkLst>
        </pc:spChg>
        <pc:spChg chg="add mod">
          <ac:chgData name="Guerrero, Francisco J" userId="6932753a-0454-4599-8934-90d573510db2" providerId="ADAL" clId="{3B97D5E2-CF41-4138-9964-DF8BA13712A7}" dt="2023-06-06T21:41:13.085" v="14665"/>
          <ac:spMkLst>
            <pc:docMk/>
            <pc:sldMk cId="2285781404" sldId="466"/>
            <ac:spMk id="5" creationId="{C9BA21B3-77D8-5F5B-1B5A-2EF0E1E7B4E5}"/>
          </ac:spMkLst>
        </pc:spChg>
        <pc:picChg chg="add mod modCrop">
          <ac:chgData name="Guerrero, Francisco J" userId="6932753a-0454-4599-8934-90d573510db2" providerId="ADAL" clId="{3B97D5E2-CF41-4138-9964-DF8BA13712A7}" dt="2023-06-06T21:40:02.765" v="14572" actId="1076"/>
          <ac:picMkLst>
            <pc:docMk/>
            <pc:sldMk cId="2285781404" sldId="466"/>
            <ac:picMk id="3" creationId="{54141A8C-933A-53D5-C047-7487E9BBBEDA}"/>
          </ac:picMkLst>
        </pc:picChg>
      </pc:sldChg>
      <pc:sldChg chg="add del">
        <pc:chgData name="Guerrero, Francisco J" userId="6932753a-0454-4599-8934-90d573510db2" providerId="ADAL" clId="{3B97D5E2-CF41-4138-9964-DF8BA13712A7}" dt="2023-06-06T15:03:13.922" v="1009" actId="47"/>
        <pc:sldMkLst>
          <pc:docMk/>
          <pc:sldMk cId="2965609202" sldId="466"/>
        </pc:sldMkLst>
      </pc:sldChg>
      <pc:sldChg chg="addSp modSp add mod ord">
        <pc:chgData name="Guerrero, Francisco J" userId="6932753a-0454-4599-8934-90d573510db2" providerId="ADAL" clId="{3B97D5E2-CF41-4138-9964-DF8BA13712A7}" dt="2023-06-06T15:16:48.411" v="1280" actId="1076"/>
        <pc:sldMkLst>
          <pc:docMk/>
          <pc:sldMk cId="365969603" sldId="467"/>
        </pc:sldMkLst>
        <pc:spChg chg="add mod">
          <ac:chgData name="Guerrero, Francisco J" userId="6932753a-0454-4599-8934-90d573510db2" providerId="ADAL" clId="{3B97D5E2-CF41-4138-9964-DF8BA13712A7}" dt="2023-06-06T15:16:48.411" v="1280" actId="1076"/>
          <ac:spMkLst>
            <pc:docMk/>
            <pc:sldMk cId="365969603" sldId="467"/>
            <ac:spMk id="3" creationId="{F907E5F9-8E6B-D442-9454-8CBF48E453BE}"/>
          </ac:spMkLst>
        </pc:spChg>
      </pc:sldChg>
      <pc:sldChg chg="add del">
        <pc:chgData name="Guerrero, Francisco J" userId="6932753a-0454-4599-8934-90d573510db2" providerId="ADAL" clId="{3B97D5E2-CF41-4138-9964-DF8BA13712A7}" dt="2023-06-06T15:03:14.602" v="1010" actId="47"/>
        <pc:sldMkLst>
          <pc:docMk/>
          <pc:sldMk cId="3035456451" sldId="467"/>
        </pc:sldMkLst>
      </pc:sldChg>
      <pc:sldChg chg="add del">
        <pc:chgData name="Guerrero, Francisco J" userId="6932753a-0454-4599-8934-90d573510db2" providerId="ADAL" clId="{3B97D5E2-CF41-4138-9964-DF8BA13712A7}" dt="2023-06-06T15:03:15.184" v="1011" actId="47"/>
        <pc:sldMkLst>
          <pc:docMk/>
          <pc:sldMk cId="3703312595" sldId="468"/>
        </pc:sldMkLst>
      </pc:sldChg>
      <pc:sldChg chg="addSp delSp modSp add mod ord modNotesTx">
        <pc:chgData name="Guerrero, Francisco J" userId="6932753a-0454-4599-8934-90d573510db2" providerId="ADAL" clId="{3B97D5E2-CF41-4138-9964-DF8BA13712A7}" dt="2023-06-06T20:36:44.771" v="9788" actId="20577"/>
        <pc:sldMkLst>
          <pc:docMk/>
          <pc:sldMk cId="4067696449" sldId="468"/>
        </pc:sldMkLst>
        <pc:spChg chg="mod">
          <ac:chgData name="Guerrero, Francisco J" userId="6932753a-0454-4599-8934-90d573510db2" providerId="ADAL" clId="{3B97D5E2-CF41-4138-9964-DF8BA13712A7}" dt="2023-06-06T15:06:42.393" v="1109" actId="20577"/>
          <ac:spMkLst>
            <pc:docMk/>
            <pc:sldMk cId="4067696449" sldId="468"/>
            <ac:spMk id="4" creationId="{DB46EB38-754A-DE0C-AF9E-E483D7F04630}"/>
          </ac:spMkLst>
        </pc:spChg>
        <pc:picChg chg="del">
          <ac:chgData name="Guerrero, Francisco J" userId="6932753a-0454-4599-8934-90d573510db2" providerId="ADAL" clId="{3B97D5E2-CF41-4138-9964-DF8BA13712A7}" dt="2023-06-06T15:05:54.156" v="1072" actId="478"/>
          <ac:picMkLst>
            <pc:docMk/>
            <pc:sldMk cId="4067696449" sldId="468"/>
            <ac:picMk id="3" creationId="{C9641820-AF75-1E31-24F1-D10FB73025E9}"/>
          </ac:picMkLst>
        </pc:picChg>
        <pc:picChg chg="add mod">
          <ac:chgData name="Guerrero, Francisco J" userId="6932753a-0454-4599-8934-90d573510db2" providerId="ADAL" clId="{3B97D5E2-CF41-4138-9964-DF8BA13712A7}" dt="2023-06-06T18:31:32.185" v="3004" actId="1076"/>
          <ac:picMkLst>
            <pc:docMk/>
            <pc:sldMk cId="4067696449" sldId="468"/>
            <ac:picMk id="5" creationId="{15157D2A-AC08-E1EE-A28C-0930A417FD00}"/>
          </ac:picMkLst>
        </pc:picChg>
        <pc:picChg chg="add mod">
          <ac:chgData name="Guerrero, Francisco J" userId="6932753a-0454-4599-8934-90d573510db2" providerId="ADAL" clId="{3B97D5E2-CF41-4138-9964-DF8BA13712A7}" dt="2023-06-06T15:06:31.733" v="1079" actId="1076"/>
          <ac:picMkLst>
            <pc:docMk/>
            <pc:sldMk cId="4067696449" sldId="468"/>
            <ac:picMk id="6" creationId="{CA232732-A556-E697-A2C9-D56C9DDFE1B7}"/>
          </ac:picMkLst>
        </pc:picChg>
      </pc:sldChg>
      <pc:sldChg chg="add del">
        <pc:chgData name="Guerrero, Francisco J" userId="6932753a-0454-4599-8934-90d573510db2" providerId="ADAL" clId="{3B97D5E2-CF41-4138-9964-DF8BA13712A7}" dt="2023-06-06T15:03:15.718" v="1012" actId="47"/>
        <pc:sldMkLst>
          <pc:docMk/>
          <pc:sldMk cId="2912679144" sldId="469"/>
        </pc:sldMkLst>
      </pc:sldChg>
      <pc:sldChg chg="addSp delSp modSp add mod ord modNotesTx">
        <pc:chgData name="Guerrero, Francisco J" userId="6932753a-0454-4599-8934-90d573510db2" providerId="ADAL" clId="{3B97D5E2-CF41-4138-9964-DF8BA13712A7}" dt="2023-06-06T20:42:29.528" v="10967" actId="33524"/>
        <pc:sldMkLst>
          <pc:docMk/>
          <pc:sldMk cId="3535949176" sldId="469"/>
        </pc:sldMkLst>
        <pc:spChg chg="mod">
          <ac:chgData name="Guerrero, Francisco J" userId="6932753a-0454-4599-8934-90d573510db2" providerId="ADAL" clId="{3B97D5E2-CF41-4138-9964-DF8BA13712A7}" dt="2023-06-06T16:43:02.502" v="1520" actId="1037"/>
          <ac:spMkLst>
            <pc:docMk/>
            <pc:sldMk cId="3535949176" sldId="469"/>
            <ac:spMk id="2" creationId="{26858668-FA10-6EB7-44BE-EBAB244FE912}"/>
          </ac:spMkLst>
        </pc:spChg>
        <pc:picChg chg="del">
          <ac:chgData name="Guerrero, Francisco J" userId="6932753a-0454-4599-8934-90d573510db2" providerId="ADAL" clId="{3B97D5E2-CF41-4138-9964-DF8BA13712A7}" dt="2023-06-06T15:07:09.923" v="1113" actId="478"/>
          <ac:picMkLst>
            <pc:docMk/>
            <pc:sldMk cId="3535949176" sldId="469"/>
            <ac:picMk id="3" creationId="{D5D4BA36-B045-6DE1-078A-2226AE2EACB8}"/>
          </ac:picMkLst>
        </pc:picChg>
        <pc:picChg chg="mod">
          <ac:chgData name="Guerrero, Francisco J" userId="6932753a-0454-4599-8934-90d573510db2" providerId="ADAL" clId="{3B97D5E2-CF41-4138-9964-DF8BA13712A7}" dt="2023-06-06T16:42:56.913" v="1513" actId="1037"/>
          <ac:picMkLst>
            <pc:docMk/>
            <pc:sldMk cId="3535949176" sldId="469"/>
            <ac:picMk id="4" creationId="{DDBD9DD0-06F7-A9B9-5254-562945B3B566}"/>
          </ac:picMkLst>
        </pc:picChg>
        <pc:picChg chg="add mod">
          <ac:chgData name="Guerrero, Francisco J" userId="6932753a-0454-4599-8934-90d573510db2" providerId="ADAL" clId="{3B97D5E2-CF41-4138-9964-DF8BA13712A7}" dt="2023-06-06T16:43:06.296" v="1525" actId="1036"/>
          <ac:picMkLst>
            <pc:docMk/>
            <pc:sldMk cId="3535949176" sldId="469"/>
            <ac:picMk id="6" creationId="{41256863-02DA-F732-9B11-EF47749F2D53}"/>
          </ac:picMkLst>
        </pc:picChg>
      </pc:sldChg>
      <pc:sldChg chg="add del">
        <pc:chgData name="Guerrero, Francisco J" userId="6932753a-0454-4599-8934-90d573510db2" providerId="ADAL" clId="{3B97D5E2-CF41-4138-9964-DF8BA13712A7}" dt="2023-06-06T15:09:55.558" v="1182" actId="47"/>
        <pc:sldMkLst>
          <pc:docMk/>
          <pc:sldMk cId="1330963612" sldId="470"/>
        </pc:sldMkLst>
      </pc:sldChg>
      <pc:sldChg chg="addSp delSp modSp new mod ord modNotesTx">
        <pc:chgData name="Guerrero, Francisco J" userId="6932753a-0454-4599-8934-90d573510db2" providerId="ADAL" clId="{3B97D5E2-CF41-4138-9964-DF8BA13712A7}" dt="2023-06-06T21:37:30.569" v="14551"/>
        <pc:sldMkLst>
          <pc:docMk/>
          <pc:sldMk cId="1523561691" sldId="470"/>
        </pc:sldMkLst>
        <pc:spChg chg="del">
          <ac:chgData name="Guerrero, Francisco J" userId="6932753a-0454-4599-8934-90d573510db2" providerId="ADAL" clId="{3B97D5E2-CF41-4138-9964-DF8BA13712A7}" dt="2023-06-06T16:49:45.174" v="1707" actId="478"/>
          <ac:spMkLst>
            <pc:docMk/>
            <pc:sldMk cId="1523561691" sldId="470"/>
            <ac:spMk id="2" creationId="{759F7ECD-8E18-7F61-A854-C517DD894EFE}"/>
          </ac:spMkLst>
        </pc:spChg>
        <pc:spChg chg="del">
          <ac:chgData name="Guerrero, Francisco J" userId="6932753a-0454-4599-8934-90d573510db2" providerId="ADAL" clId="{3B97D5E2-CF41-4138-9964-DF8BA13712A7}" dt="2023-06-06T16:49:43.526" v="1706" actId="478"/>
          <ac:spMkLst>
            <pc:docMk/>
            <pc:sldMk cId="1523561691" sldId="470"/>
            <ac:spMk id="3" creationId="{411DC117-C532-B61E-F762-F7F77AE8FFDC}"/>
          </ac:spMkLst>
        </pc:spChg>
        <pc:spChg chg="add mod">
          <ac:chgData name="Guerrero, Francisco J" userId="6932753a-0454-4599-8934-90d573510db2" providerId="ADAL" clId="{3B97D5E2-CF41-4138-9964-DF8BA13712A7}" dt="2023-06-06T19:47:44.052" v="4015" actId="207"/>
          <ac:spMkLst>
            <pc:docMk/>
            <pc:sldMk cId="1523561691" sldId="470"/>
            <ac:spMk id="4" creationId="{2F9B585C-33CF-2B27-0FA3-B8F25852B960}"/>
          </ac:spMkLst>
        </pc:spChg>
        <pc:spChg chg="add del mod">
          <ac:chgData name="Guerrero, Francisco J" userId="6932753a-0454-4599-8934-90d573510db2" providerId="ADAL" clId="{3B97D5E2-CF41-4138-9964-DF8BA13712A7}" dt="2023-06-06T17:01:02.482" v="2078" actId="1036"/>
          <ac:spMkLst>
            <pc:docMk/>
            <pc:sldMk cId="1523561691" sldId="470"/>
            <ac:spMk id="5" creationId="{9002ABBA-88A8-855F-A8B7-F57B6405AF2C}"/>
          </ac:spMkLst>
        </pc:spChg>
        <pc:spChg chg="add mod">
          <ac:chgData name="Guerrero, Francisco J" userId="6932753a-0454-4599-8934-90d573510db2" providerId="ADAL" clId="{3B97D5E2-CF41-4138-9964-DF8BA13712A7}" dt="2023-06-06T17:01:02.482" v="2078" actId="1036"/>
          <ac:spMkLst>
            <pc:docMk/>
            <pc:sldMk cId="1523561691" sldId="470"/>
            <ac:spMk id="6" creationId="{35281463-C161-BA3D-801D-1272153A97D1}"/>
          </ac:spMkLst>
        </pc:spChg>
        <pc:spChg chg="add del mod">
          <ac:chgData name="Guerrero, Francisco J" userId="6932753a-0454-4599-8934-90d573510db2" providerId="ADAL" clId="{3B97D5E2-CF41-4138-9964-DF8BA13712A7}" dt="2023-06-06T16:55:34.474" v="1796" actId="478"/>
          <ac:spMkLst>
            <pc:docMk/>
            <pc:sldMk cId="1523561691" sldId="470"/>
            <ac:spMk id="7" creationId="{D893288C-57C6-1E04-6813-282548B8AAA7}"/>
          </ac:spMkLst>
        </pc:spChg>
        <pc:spChg chg="add del mod">
          <ac:chgData name="Guerrero, Francisco J" userId="6932753a-0454-4599-8934-90d573510db2" providerId="ADAL" clId="{3B97D5E2-CF41-4138-9964-DF8BA13712A7}" dt="2023-06-06T21:34:56.695" v="14489" actId="21"/>
          <ac:spMkLst>
            <pc:docMk/>
            <pc:sldMk cId="1523561691" sldId="470"/>
            <ac:spMk id="8" creationId="{793ED040-7AA0-11B4-969B-C67FDA7CB430}"/>
          </ac:spMkLst>
        </pc:spChg>
        <pc:spChg chg="add mod">
          <ac:chgData name="Guerrero, Francisco J" userId="6932753a-0454-4599-8934-90d573510db2" providerId="ADAL" clId="{3B97D5E2-CF41-4138-9964-DF8BA13712A7}" dt="2023-06-06T17:01:02.482" v="2078" actId="1036"/>
          <ac:spMkLst>
            <pc:docMk/>
            <pc:sldMk cId="1523561691" sldId="470"/>
            <ac:spMk id="9" creationId="{45440DCC-D2BE-3E89-4098-3DF925AF01A6}"/>
          </ac:spMkLst>
        </pc:spChg>
        <pc:spChg chg="add del mod">
          <ac:chgData name="Guerrero, Francisco J" userId="6932753a-0454-4599-8934-90d573510db2" providerId="ADAL" clId="{3B97D5E2-CF41-4138-9964-DF8BA13712A7}" dt="2023-06-06T21:34:56.695" v="14489" actId="21"/>
          <ac:spMkLst>
            <pc:docMk/>
            <pc:sldMk cId="1523561691" sldId="470"/>
            <ac:spMk id="10" creationId="{A7A29198-C9C1-F9FD-6297-D09A30721163}"/>
          </ac:spMkLst>
        </pc:spChg>
        <pc:spChg chg="add mod">
          <ac:chgData name="Guerrero, Francisco J" userId="6932753a-0454-4599-8934-90d573510db2" providerId="ADAL" clId="{3B97D5E2-CF41-4138-9964-DF8BA13712A7}" dt="2023-06-06T17:01:02.482" v="2078" actId="1036"/>
          <ac:spMkLst>
            <pc:docMk/>
            <pc:sldMk cId="1523561691" sldId="470"/>
            <ac:spMk id="11" creationId="{875C0584-F2C2-2092-BF7D-137FC8042E25}"/>
          </ac:spMkLst>
        </pc:spChg>
        <pc:spChg chg="add del mod">
          <ac:chgData name="Guerrero, Francisco J" userId="6932753a-0454-4599-8934-90d573510db2" providerId="ADAL" clId="{3B97D5E2-CF41-4138-9964-DF8BA13712A7}" dt="2023-06-06T21:34:56.695" v="14489" actId="21"/>
          <ac:spMkLst>
            <pc:docMk/>
            <pc:sldMk cId="1523561691" sldId="470"/>
            <ac:spMk id="12" creationId="{25507F36-E6C5-FEC2-A42D-3BF3A91BC6B9}"/>
          </ac:spMkLst>
        </pc:spChg>
        <pc:spChg chg="add del mod">
          <ac:chgData name="Guerrero, Francisco J" userId="6932753a-0454-4599-8934-90d573510db2" providerId="ADAL" clId="{3B97D5E2-CF41-4138-9964-DF8BA13712A7}" dt="2023-06-06T21:32:37.883" v="14452"/>
          <ac:spMkLst>
            <pc:docMk/>
            <pc:sldMk cId="1523561691" sldId="470"/>
            <ac:spMk id="13" creationId="{15BAFB5C-8B73-A7B9-9130-3A76F26F3989}"/>
          </ac:spMkLst>
        </pc:spChg>
        <pc:spChg chg="add del mod">
          <ac:chgData name="Guerrero, Francisco J" userId="6932753a-0454-4599-8934-90d573510db2" providerId="ADAL" clId="{3B97D5E2-CF41-4138-9964-DF8BA13712A7}" dt="2023-06-06T21:32:37.883" v="14452"/>
          <ac:spMkLst>
            <pc:docMk/>
            <pc:sldMk cId="1523561691" sldId="470"/>
            <ac:spMk id="14" creationId="{A0241242-29B9-DCF7-3146-AC5ED51937FA}"/>
          </ac:spMkLst>
        </pc:spChg>
        <pc:spChg chg="add del mod">
          <ac:chgData name="Guerrero, Francisco J" userId="6932753a-0454-4599-8934-90d573510db2" providerId="ADAL" clId="{3B97D5E2-CF41-4138-9964-DF8BA13712A7}" dt="2023-06-06T21:32:55.749" v="14457" actId="478"/>
          <ac:spMkLst>
            <pc:docMk/>
            <pc:sldMk cId="1523561691" sldId="470"/>
            <ac:spMk id="15" creationId="{0F6A47BB-5267-2ADF-D169-FD0962F858E8}"/>
          </ac:spMkLst>
        </pc:spChg>
        <pc:spChg chg="add del mod">
          <ac:chgData name="Guerrero, Francisco J" userId="6932753a-0454-4599-8934-90d573510db2" providerId="ADAL" clId="{3B97D5E2-CF41-4138-9964-DF8BA13712A7}" dt="2023-06-06T21:32:37.883" v="14452"/>
          <ac:spMkLst>
            <pc:docMk/>
            <pc:sldMk cId="1523561691" sldId="470"/>
            <ac:spMk id="16" creationId="{8091145B-B168-20D8-44DD-0D618FFA5076}"/>
          </ac:spMkLst>
        </pc:spChg>
        <pc:spChg chg="add del mod">
          <ac:chgData name="Guerrero, Francisco J" userId="6932753a-0454-4599-8934-90d573510db2" providerId="ADAL" clId="{3B97D5E2-CF41-4138-9964-DF8BA13712A7}" dt="2023-06-06T21:32:37.883" v="14452"/>
          <ac:spMkLst>
            <pc:docMk/>
            <pc:sldMk cId="1523561691" sldId="470"/>
            <ac:spMk id="17" creationId="{C1BAB113-11BE-5CBC-86F9-BB099DA227FD}"/>
          </ac:spMkLst>
        </pc:spChg>
        <pc:spChg chg="mod">
          <ac:chgData name="Guerrero, Francisco J" userId="6932753a-0454-4599-8934-90d573510db2" providerId="ADAL" clId="{3B97D5E2-CF41-4138-9964-DF8BA13712A7}" dt="2023-06-06T21:32:40.311" v="14453" actId="1076"/>
          <ac:spMkLst>
            <pc:docMk/>
            <pc:sldMk cId="1523561691" sldId="470"/>
            <ac:spMk id="18" creationId="{D008F75F-044A-A0C7-1943-1610DDB78DAD}"/>
          </ac:spMkLst>
        </pc:spChg>
        <pc:spChg chg="add mod">
          <ac:chgData name="Guerrero, Francisco J" userId="6932753a-0454-4599-8934-90d573510db2" providerId="ADAL" clId="{3B97D5E2-CF41-4138-9964-DF8BA13712A7}" dt="2023-06-06T21:32:52.774" v="14456" actId="1076"/>
          <ac:spMkLst>
            <pc:docMk/>
            <pc:sldMk cId="1523561691" sldId="470"/>
            <ac:spMk id="19" creationId="{A0DEE499-BB31-38BD-A3FF-81FD6605B312}"/>
          </ac:spMkLst>
        </pc:spChg>
        <pc:spChg chg="add del mod">
          <ac:chgData name="Guerrero, Francisco J" userId="6932753a-0454-4599-8934-90d573510db2" providerId="ADAL" clId="{3B97D5E2-CF41-4138-9964-DF8BA13712A7}" dt="2023-06-06T21:33:03.855" v="14459" actId="21"/>
          <ac:spMkLst>
            <pc:docMk/>
            <pc:sldMk cId="1523561691" sldId="470"/>
            <ac:spMk id="20" creationId="{A590774C-5AF1-C042-BA79-49DA72CD1586}"/>
          </ac:spMkLst>
        </pc:spChg>
        <pc:spChg chg="add del mod">
          <ac:chgData name="Guerrero, Francisco J" userId="6932753a-0454-4599-8934-90d573510db2" providerId="ADAL" clId="{3B97D5E2-CF41-4138-9964-DF8BA13712A7}" dt="2023-06-06T21:33:03.855" v="14459" actId="21"/>
          <ac:spMkLst>
            <pc:docMk/>
            <pc:sldMk cId="1523561691" sldId="470"/>
            <ac:spMk id="21" creationId="{48D58395-B8E9-0520-C5FF-7EBDC1469ED1}"/>
          </ac:spMkLst>
        </pc:spChg>
      </pc:sldChg>
      <pc:sldChg chg="delSp modSp add del mod modTransition">
        <pc:chgData name="Guerrero, Francisco J" userId="6932753a-0454-4599-8934-90d573510db2" providerId="ADAL" clId="{3B97D5E2-CF41-4138-9964-DF8BA13712A7}" dt="2023-06-06T17:04:41.743" v="2345" actId="47"/>
        <pc:sldMkLst>
          <pc:docMk/>
          <pc:sldMk cId="3043269347" sldId="471"/>
        </pc:sldMkLst>
        <pc:spChg chg="mod">
          <ac:chgData name="Guerrero, Francisco J" userId="6932753a-0454-4599-8934-90d573510db2" providerId="ADAL" clId="{3B97D5E2-CF41-4138-9964-DF8BA13712A7}" dt="2023-06-06T17:01:58.411" v="2088" actId="1076"/>
          <ac:spMkLst>
            <pc:docMk/>
            <pc:sldMk cId="3043269347" sldId="471"/>
            <ac:spMk id="4" creationId="{2F9B585C-33CF-2B27-0FA3-B8F25852B960}"/>
          </ac:spMkLst>
        </pc:spChg>
        <pc:spChg chg="del">
          <ac:chgData name="Guerrero, Francisco J" userId="6932753a-0454-4599-8934-90d573510db2" providerId="ADAL" clId="{3B97D5E2-CF41-4138-9964-DF8BA13712A7}" dt="2023-06-06T17:01:31.084" v="2081" actId="478"/>
          <ac:spMkLst>
            <pc:docMk/>
            <pc:sldMk cId="3043269347" sldId="471"/>
            <ac:spMk id="5" creationId="{9002ABBA-88A8-855F-A8B7-F57B6405AF2C}"/>
          </ac:spMkLst>
        </pc:spChg>
        <pc:spChg chg="del">
          <ac:chgData name="Guerrero, Francisco J" userId="6932753a-0454-4599-8934-90d573510db2" providerId="ADAL" clId="{3B97D5E2-CF41-4138-9964-DF8BA13712A7}" dt="2023-06-06T17:01:24.913" v="2080" actId="478"/>
          <ac:spMkLst>
            <pc:docMk/>
            <pc:sldMk cId="3043269347" sldId="471"/>
            <ac:spMk id="6" creationId="{35281463-C161-BA3D-801D-1272153A97D1}"/>
          </ac:spMkLst>
        </pc:spChg>
        <pc:spChg chg="del">
          <ac:chgData name="Guerrero, Francisco J" userId="6932753a-0454-4599-8934-90d573510db2" providerId="ADAL" clId="{3B97D5E2-CF41-4138-9964-DF8BA13712A7}" dt="2023-06-06T17:01:24.913" v="2080" actId="478"/>
          <ac:spMkLst>
            <pc:docMk/>
            <pc:sldMk cId="3043269347" sldId="471"/>
            <ac:spMk id="8" creationId="{793ED040-7AA0-11B4-969B-C67FDA7CB430}"/>
          </ac:spMkLst>
        </pc:spChg>
        <pc:spChg chg="del">
          <ac:chgData name="Guerrero, Francisco J" userId="6932753a-0454-4599-8934-90d573510db2" providerId="ADAL" clId="{3B97D5E2-CF41-4138-9964-DF8BA13712A7}" dt="2023-06-06T17:01:24.913" v="2080" actId="478"/>
          <ac:spMkLst>
            <pc:docMk/>
            <pc:sldMk cId="3043269347" sldId="471"/>
            <ac:spMk id="9" creationId="{45440DCC-D2BE-3E89-4098-3DF925AF01A6}"/>
          </ac:spMkLst>
        </pc:spChg>
        <pc:spChg chg="del">
          <ac:chgData name="Guerrero, Francisco J" userId="6932753a-0454-4599-8934-90d573510db2" providerId="ADAL" clId="{3B97D5E2-CF41-4138-9964-DF8BA13712A7}" dt="2023-06-06T17:01:24.913" v="2080" actId="478"/>
          <ac:spMkLst>
            <pc:docMk/>
            <pc:sldMk cId="3043269347" sldId="471"/>
            <ac:spMk id="10" creationId="{A7A29198-C9C1-F9FD-6297-D09A30721163}"/>
          </ac:spMkLst>
        </pc:spChg>
        <pc:spChg chg="del">
          <ac:chgData name="Guerrero, Francisco J" userId="6932753a-0454-4599-8934-90d573510db2" providerId="ADAL" clId="{3B97D5E2-CF41-4138-9964-DF8BA13712A7}" dt="2023-06-06T17:01:24.913" v="2080" actId="478"/>
          <ac:spMkLst>
            <pc:docMk/>
            <pc:sldMk cId="3043269347" sldId="471"/>
            <ac:spMk id="11" creationId="{875C0584-F2C2-2092-BF7D-137FC8042E25}"/>
          </ac:spMkLst>
        </pc:spChg>
        <pc:spChg chg="del">
          <ac:chgData name="Guerrero, Francisco J" userId="6932753a-0454-4599-8934-90d573510db2" providerId="ADAL" clId="{3B97D5E2-CF41-4138-9964-DF8BA13712A7}" dt="2023-06-06T17:01:24.913" v="2080" actId="478"/>
          <ac:spMkLst>
            <pc:docMk/>
            <pc:sldMk cId="3043269347" sldId="471"/>
            <ac:spMk id="12" creationId="{25507F36-E6C5-FEC2-A42D-3BF3A91BC6B9}"/>
          </ac:spMkLst>
        </pc:spChg>
      </pc:sldChg>
      <pc:sldChg chg="addSp modSp add mod ord modTransition">
        <pc:chgData name="Guerrero, Francisco J" userId="6932753a-0454-4599-8934-90d573510db2" providerId="ADAL" clId="{3B97D5E2-CF41-4138-9964-DF8BA13712A7}" dt="2023-06-06T21:17:41.338" v="14116"/>
        <pc:sldMkLst>
          <pc:docMk/>
          <pc:sldMk cId="2875014403" sldId="472"/>
        </pc:sldMkLst>
        <pc:spChg chg="add mod">
          <ac:chgData name="Guerrero, Francisco J" userId="6932753a-0454-4599-8934-90d573510db2" providerId="ADAL" clId="{3B97D5E2-CF41-4138-9964-DF8BA13712A7}" dt="2023-06-06T17:04:07.066" v="2343" actId="1037"/>
          <ac:spMkLst>
            <pc:docMk/>
            <pc:sldMk cId="2875014403" sldId="472"/>
            <ac:spMk id="2" creationId="{0BA0BC0C-8120-C6B8-4E1F-DE2826375B83}"/>
          </ac:spMkLst>
        </pc:spChg>
        <pc:spChg chg="mod">
          <ac:chgData name="Guerrero, Francisco J" userId="6932753a-0454-4599-8934-90d573510db2" providerId="ADAL" clId="{3B97D5E2-CF41-4138-9964-DF8BA13712A7}" dt="2023-06-06T17:04:00.554" v="2313" actId="1037"/>
          <ac:spMkLst>
            <pc:docMk/>
            <pc:sldMk cId="2875014403" sldId="472"/>
            <ac:spMk id="4" creationId="{2F9B585C-33CF-2B27-0FA3-B8F25852B960}"/>
          </ac:spMkLst>
        </pc:spChg>
        <pc:spChg chg="mod">
          <ac:chgData name="Guerrero, Francisco J" userId="6932753a-0454-4599-8934-90d573510db2" providerId="ADAL" clId="{3B97D5E2-CF41-4138-9964-DF8BA13712A7}" dt="2023-06-06T17:02:42.361" v="2160" actId="1038"/>
          <ac:spMkLst>
            <pc:docMk/>
            <pc:sldMk cId="2875014403" sldId="472"/>
            <ac:spMk id="5" creationId="{9002ABBA-88A8-855F-A8B7-F57B6405AF2C}"/>
          </ac:spMkLst>
        </pc:spChg>
        <pc:spChg chg="mod">
          <ac:chgData name="Guerrero, Francisco J" userId="6932753a-0454-4599-8934-90d573510db2" providerId="ADAL" clId="{3B97D5E2-CF41-4138-9964-DF8BA13712A7}" dt="2023-06-06T17:02:42.361" v="2160" actId="1038"/>
          <ac:spMkLst>
            <pc:docMk/>
            <pc:sldMk cId="2875014403" sldId="472"/>
            <ac:spMk id="6" creationId="{35281463-C161-BA3D-801D-1272153A97D1}"/>
          </ac:spMkLst>
        </pc:spChg>
        <pc:spChg chg="mod">
          <ac:chgData name="Guerrero, Francisco J" userId="6932753a-0454-4599-8934-90d573510db2" providerId="ADAL" clId="{3B97D5E2-CF41-4138-9964-DF8BA13712A7}" dt="2023-06-06T17:02:53.796" v="2246" actId="1037"/>
          <ac:spMkLst>
            <pc:docMk/>
            <pc:sldMk cId="2875014403" sldId="472"/>
            <ac:spMk id="8" creationId="{793ED040-7AA0-11B4-969B-C67FDA7CB430}"/>
          </ac:spMkLst>
        </pc:spChg>
        <pc:spChg chg="mod">
          <ac:chgData name="Guerrero, Francisco J" userId="6932753a-0454-4599-8934-90d573510db2" providerId="ADAL" clId="{3B97D5E2-CF41-4138-9964-DF8BA13712A7}" dt="2023-06-06T17:02:42.361" v="2160" actId="1038"/>
          <ac:spMkLst>
            <pc:docMk/>
            <pc:sldMk cId="2875014403" sldId="472"/>
            <ac:spMk id="9" creationId="{45440DCC-D2BE-3E89-4098-3DF925AF01A6}"/>
          </ac:spMkLst>
        </pc:spChg>
        <pc:spChg chg="mod">
          <ac:chgData name="Guerrero, Francisco J" userId="6932753a-0454-4599-8934-90d573510db2" providerId="ADAL" clId="{3B97D5E2-CF41-4138-9964-DF8BA13712A7}" dt="2023-06-06T17:02:53.796" v="2246" actId="1037"/>
          <ac:spMkLst>
            <pc:docMk/>
            <pc:sldMk cId="2875014403" sldId="472"/>
            <ac:spMk id="10" creationId="{A7A29198-C9C1-F9FD-6297-D09A30721163}"/>
          </ac:spMkLst>
        </pc:spChg>
        <pc:spChg chg="mod">
          <ac:chgData name="Guerrero, Francisco J" userId="6932753a-0454-4599-8934-90d573510db2" providerId="ADAL" clId="{3B97D5E2-CF41-4138-9964-DF8BA13712A7}" dt="2023-06-06T17:02:42.361" v="2160" actId="1038"/>
          <ac:spMkLst>
            <pc:docMk/>
            <pc:sldMk cId="2875014403" sldId="472"/>
            <ac:spMk id="11" creationId="{875C0584-F2C2-2092-BF7D-137FC8042E25}"/>
          </ac:spMkLst>
        </pc:spChg>
        <pc:spChg chg="mod">
          <ac:chgData name="Guerrero, Francisco J" userId="6932753a-0454-4599-8934-90d573510db2" providerId="ADAL" clId="{3B97D5E2-CF41-4138-9964-DF8BA13712A7}" dt="2023-06-06T17:02:53.796" v="2246" actId="1037"/>
          <ac:spMkLst>
            <pc:docMk/>
            <pc:sldMk cId="2875014403" sldId="472"/>
            <ac:spMk id="12" creationId="{25507F36-E6C5-FEC2-A42D-3BF3A91BC6B9}"/>
          </ac:spMkLst>
        </pc:spChg>
      </pc:sldChg>
      <pc:sldChg chg="delSp new del mod">
        <pc:chgData name="Guerrero, Francisco J" userId="6932753a-0454-4599-8934-90d573510db2" providerId="ADAL" clId="{3B97D5E2-CF41-4138-9964-DF8BA13712A7}" dt="2023-06-06T19:07:09.751" v="3424" actId="47"/>
        <pc:sldMkLst>
          <pc:docMk/>
          <pc:sldMk cId="3727575582" sldId="473"/>
        </pc:sldMkLst>
        <pc:spChg chg="del">
          <ac:chgData name="Guerrero, Francisco J" userId="6932753a-0454-4599-8934-90d573510db2" providerId="ADAL" clId="{3B97D5E2-CF41-4138-9964-DF8BA13712A7}" dt="2023-06-06T18:01:35.581" v="2360" actId="478"/>
          <ac:spMkLst>
            <pc:docMk/>
            <pc:sldMk cId="3727575582" sldId="473"/>
            <ac:spMk id="2" creationId="{514E0BB9-2854-0186-B5F9-EA1CFD226967}"/>
          </ac:spMkLst>
        </pc:spChg>
        <pc:spChg chg="del">
          <ac:chgData name="Guerrero, Francisco J" userId="6932753a-0454-4599-8934-90d573510db2" providerId="ADAL" clId="{3B97D5E2-CF41-4138-9964-DF8BA13712A7}" dt="2023-06-06T18:01:34.784" v="2359" actId="478"/>
          <ac:spMkLst>
            <pc:docMk/>
            <pc:sldMk cId="3727575582" sldId="473"/>
            <ac:spMk id="3" creationId="{E82EC59C-643B-EECE-4FC0-4331F1EFC88D}"/>
          </ac:spMkLst>
        </pc:spChg>
      </pc:sldChg>
      <pc:sldChg chg="addSp delSp modSp new del mod">
        <pc:chgData name="Guerrero, Francisco J" userId="6932753a-0454-4599-8934-90d573510db2" providerId="ADAL" clId="{3B97D5E2-CF41-4138-9964-DF8BA13712A7}" dt="2023-06-06T19:07:10.685" v="3425" actId="47"/>
        <pc:sldMkLst>
          <pc:docMk/>
          <pc:sldMk cId="857983033" sldId="474"/>
        </pc:sldMkLst>
        <pc:spChg chg="del">
          <ac:chgData name="Guerrero, Francisco J" userId="6932753a-0454-4599-8934-90d573510db2" providerId="ADAL" clId="{3B97D5E2-CF41-4138-9964-DF8BA13712A7}" dt="2023-06-06T18:03:19.606" v="2384" actId="478"/>
          <ac:spMkLst>
            <pc:docMk/>
            <pc:sldMk cId="857983033" sldId="474"/>
            <ac:spMk id="2" creationId="{7DAC426B-826D-C7D6-A6B9-98A0895BA5A8}"/>
          </ac:spMkLst>
        </pc:spChg>
        <pc:spChg chg="del">
          <ac:chgData name="Guerrero, Francisco J" userId="6932753a-0454-4599-8934-90d573510db2" providerId="ADAL" clId="{3B97D5E2-CF41-4138-9964-DF8BA13712A7}" dt="2023-06-06T18:03:17.165" v="2383" actId="478"/>
          <ac:spMkLst>
            <pc:docMk/>
            <pc:sldMk cId="857983033" sldId="474"/>
            <ac:spMk id="3" creationId="{C354B318-D4D0-FFF6-5958-078A2DC050B9}"/>
          </ac:spMkLst>
        </pc:spChg>
        <pc:spChg chg="add del mod">
          <ac:chgData name="Guerrero, Francisco J" userId="6932753a-0454-4599-8934-90d573510db2" providerId="ADAL" clId="{3B97D5E2-CF41-4138-9964-DF8BA13712A7}" dt="2023-06-06T18:16:16.927" v="2879" actId="478"/>
          <ac:spMkLst>
            <pc:docMk/>
            <pc:sldMk cId="857983033" sldId="474"/>
            <ac:spMk id="4" creationId="{7F3C181B-F358-D1C7-135A-1C333AA56E62}"/>
          </ac:spMkLst>
        </pc:spChg>
        <pc:spChg chg="add del mod">
          <ac:chgData name="Guerrero, Francisco J" userId="6932753a-0454-4599-8934-90d573510db2" providerId="ADAL" clId="{3B97D5E2-CF41-4138-9964-DF8BA13712A7}" dt="2023-06-06T18:16:20.257" v="2880" actId="478"/>
          <ac:spMkLst>
            <pc:docMk/>
            <pc:sldMk cId="857983033" sldId="474"/>
            <ac:spMk id="5" creationId="{E6E10073-CF72-9F4F-A040-FE4A98762E24}"/>
          </ac:spMkLst>
        </pc:spChg>
        <pc:spChg chg="add del mod">
          <ac:chgData name="Guerrero, Francisco J" userId="6932753a-0454-4599-8934-90d573510db2" providerId="ADAL" clId="{3B97D5E2-CF41-4138-9964-DF8BA13712A7}" dt="2023-06-06T18:16:20.257" v="2880" actId="478"/>
          <ac:spMkLst>
            <pc:docMk/>
            <pc:sldMk cId="857983033" sldId="474"/>
            <ac:spMk id="6" creationId="{05126E47-F676-086B-FC5F-BED9EEA53493}"/>
          </ac:spMkLst>
        </pc:spChg>
        <pc:spChg chg="add del mod">
          <ac:chgData name="Guerrero, Francisco J" userId="6932753a-0454-4599-8934-90d573510db2" providerId="ADAL" clId="{3B97D5E2-CF41-4138-9964-DF8BA13712A7}" dt="2023-06-06T18:16:20.257" v="2880" actId="478"/>
          <ac:spMkLst>
            <pc:docMk/>
            <pc:sldMk cId="857983033" sldId="474"/>
            <ac:spMk id="7" creationId="{833A7C32-ADCA-9D45-5DB1-99B44AEB876D}"/>
          </ac:spMkLst>
        </pc:spChg>
        <pc:spChg chg="add del mod">
          <ac:chgData name="Guerrero, Francisco J" userId="6932753a-0454-4599-8934-90d573510db2" providerId="ADAL" clId="{3B97D5E2-CF41-4138-9964-DF8BA13712A7}" dt="2023-06-06T18:16:20.257" v="2880" actId="478"/>
          <ac:spMkLst>
            <pc:docMk/>
            <pc:sldMk cId="857983033" sldId="474"/>
            <ac:spMk id="8" creationId="{2FF8618C-28F8-CD3E-AED1-68EF1BE4D9B0}"/>
          </ac:spMkLst>
        </pc:spChg>
        <pc:spChg chg="add mod ord">
          <ac:chgData name="Guerrero, Francisco J" userId="6932753a-0454-4599-8934-90d573510db2" providerId="ADAL" clId="{3B97D5E2-CF41-4138-9964-DF8BA13712A7}" dt="2023-06-06T18:24:58.164" v="2977" actId="207"/>
          <ac:spMkLst>
            <pc:docMk/>
            <pc:sldMk cId="857983033" sldId="474"/>
            <ac:spMk id="9" creationId="{F1E38D9E-6D66-1878-E019-F7EC357C8617}"/>
          </ac:spMkLst>
        </pc:spChg>
        <pc:spChg chg="add mod">
          <ac:chgData name="Guerrero, Francisco J" userId="6932753a-0454-4599-8934-90d573510db2" providerId="ADAL" clId="{3B97D5E2-CF41-4138-9964-DF8BA13712A7}" dt="2023-06-06T18:22:51.849" v="2938" actId="1076"/>
          <ac:spMkLst>
            <pc:docMk/>
            <pc:sldMk cId="857983033" sldId="474"/>
            <ac:spMk id="10" creationId="{B880C852-6DA3-84BF-5FB0-82A358CA73DB}"/>
          </ac:spMkLst>
        </pc:spChg>
        <pc:spChg chg="add mod ord">
          <ac:chgData name="Guerrero, Francisco J" userId="6932753a-0454-4599-8934-90d573510db2" providerId="ADAL" clId="{3B97D5E2-CF41-4138-9964-DF8BA13712A7}" dt="2023-06-06T18:22:51.849" v="2938" actId="1076"/>
          <ac:spMkLst>
            <pc:docMk/>
            <pc:sldMk cId="857983033" sldId="474"/>
            <ac:spMk id="11" creationId="{218A532F-30B1-2A94-3954-25D2D2C617A7}"/>
          </ac:spMkLst>
        </pc:spChg>
        <pc:spChg chg="add mod ord">
          <ac:chgData name="Guerrero, Francisco J" userId="6932753a-0454-4599-8934-90d573510db2" providerId="ADAL" clId="{3B97D5E2-CF41-4138-9964-DF8BA13712A7}" dt="2023-06-06T18:22:51.849" v="2938" actId="1076"/>
          <ac:spMkLst>
            <pc:docMk/>
            <pc:sldMk cId="857983033" sldId="474"/>
            <ac:spMk id="12" creationId="{1C645764-85E8-329D-344D-DCE0188C4471}"/>
          </ac:spMkLst>
        </pc:spChg>
        <pc:spChg chg="add mod ord">
          <ac:chgData name="Guerrero, Francisco J" userId="6932753a-0454-4599-8934-90d573510db2" providerId="ADAL" clId="{3B97D5E2-CF41-4138-9964-DF8BA13712A7}" dt="2023-06-06T18:22:51.849" v="2938" actId="1076"/>
          <ac:spMkLst>
            <pc:docMk/>
            <pc:sldMk cId="857983033" sldId="474"/>
            <ac:spMk id="13" creationId="{CAB4B940-3B9F-473A-757B-7E0B1D9BAF43}"/>
          </ac:spMkLst>
        </pc:spChg>
        <pc:spChg chg="add del mod">
          <ac:chgData name="Guerrero, Francisco J" userId="6932753a-0454-4599-8934-90d573510db2" providerId="ADAL" clId="{3B97D5E2-CF41-4138-9964-DF8BA13712A7}" dt="2023-06-06T18:20:55.893" v="2902" actId="478"/>
          <ac:spMkLst>
            <pc:docMk/>
            <pc:sldMk cId="857983033" sldId="474"/>
            <ac:spMk id="14" creationId="{D4DE857E-1C95-0225-AEC1-10FBFF22993B}"/>
          </ac:spMkLst>
        </pc:spChg>
        <pc:spChg chg="add del mod ord">
          <ac:chgData name="Guerrero, Francisco J" userId="6932753a-0454-4599-8934-90d573510db2" providerId="ADAL" clId="{3B97D5E2-CF41-4138-9964-DF8BA13712A7}" dt="2023-06-06T18:20:55.893" v="2902" actId="478"/>
          <ac:spMkLst>
            <pc:docMk/>
            <pc:sldMk cId="857983033" sldId="474"/>
            <ac:spMk id="15" creationId="{55589A14-216C-55D7-AEE0-4C0A7F5CAD6D}"/>
          </ac:spMkLst>
        </pc:spChg>
        <pc:spChg chg="add del mod ord">
          <ac:chgData name="Guerrero, Francisco J" userId="6932753a-0454-4599-8934-90d573510db2" providerId="ADAL" clId="{3B97D5E2-CF41-4138-9964-DF8BA13712A7}" dt="2023-06-06T18:20:55.893" v="2902" actId="478"/>
          <ac:spMkLst>
            <pc:docMk/>
            <pc:sldMk cId="857983033" sldId="474"/>
            <ac:spMk id="16" creationId="{68057147-F923-3812-FFA6-3EFE2DE8F9DB}"/>
          </ac:spMkLst>
        </pc:spChg>
        <pc:spChg chg="add del mod ord">
          <ac:chgData name="Guerrero, Francisco J" userId="6932753a-0454-4599-8934-90d573510db2" providerId="ADAL" clId="{3B97D5E2-CF41-4138-9964-DF8BA13712A7}" dt="2023-06-06T18:20:55.893" v="2902" actId="478"/>
          <ac:spMkLst>
            <pc:docMk/>
            <pc:sldMk cId="857983033" sldId="474"/>
            <ac:spMk id="17" creationId="{C2229AF5-7237-8369-488E-3B156F3D5B23}"/>
          </ac:spMkLst>
        </pc:spChg>
        <pc:spChg chg="add del mod ord">
          <ac:chgData name="Guerrero, Francisco J" userId="6932753a-0454-4599-8934-90d573510db2" providerId="ADAL" clId="{3B97D5E2-CF41-4138-9964-DF8BA13712A7}" dt="2023-06-06T18:20:55.893" v="2902" actId="478"/>
          <ac:spMkLst>
            <pc:docMk/>
            <pc:sldMk cId="857983033" sldId="474"/>
            <ac:spMk id="18" creationId="{52302684-E4D7-30CB-4E25-1E0669B11A39}"/>
          </ac:spMkLst>
        </pc:spChg>
        <pc:spChg chg="add del mod">
          <ac:chgData name="Guerrero, Francisco J" userId="6932753a-0454-4599-8934-90d573510db2" providerId="ADAL" clId="{3B97D5E2-CF41-4138-9964-DF8BA13712A7}" dt="2023-06-06T18:59:12.276" v="3210" actId="21"/>
          <ac:spMkLst>
            <pc:docMk/>
            <pc:sldMk cId="857983033" sldId="474"/>
            <ac:spMk id="19" creationId="{AAE35092-8798-B187-732F-F3F94271F994}"/>
          </ac:spMkLst>
        </pc:spChg>
        <pc:spChg chg="add del mod">
          <ac:chgData name="Guerrero, Francisco J" userId="6932753a-0454-4599-8934-90d573510db2" providerId="ADAL" clId="{3B97D5E2-CF41-4138-9964-DF8BA13712A7}" dt="2023-06-06T18:59:12.276" v="3210" actId="21"/>
          <ac:spMkLst>
            <pc:docMk/>
            <pc:sldMk cId="857983033" sldId="474"/>
            <ac:spMk id="20" creationId="{5A98C635-E47E-9EE6-8AC1-927F14100729}"/>
          </ac:spMkLst>
        </pc:spChg>
        <pc:spChg chg="add del mod">
          <ac:chgData name="Guerrero, Francisco J" userId="6932753a-0454-4599-8934-90d573510db2" providerId="ADAL" clId="{3B97D5E2-CF41-4138-9964-DF8BA13712A7}" dt="2023-06-06T18:59:12.276" v="3210" actId="21"/>
          <ac:spMkLst>
            <pc:docMk/>
            <pc:sldMk cId="857983033" sldId="474"/>
            <ac:spMk id="21" creationId="{5AC21299-0FCF-0839-8B11-97D39175B4DF}"/>
          </ac:spMkLst>
        </pc:spChg>
        <pc:spChg chg="add del mod">
          <ac:chgData name="Guerrero, Francisco J" userId="6932753a-0454-4599-8934-90d573510db2" providerId="ADAL" clId="{3B97D5E2-CF41-4138-9964-DF8BA13712A7}" dt="2023-06-06T18:59:12.276" v="3210" actId="21"/>
          <ac:spMkLst>
            <pc:docMk/>
            <pc:sldMk cId="857983033" sldId="474"/>
            <ac:spMk id="22" creationId="{E0AB6EE2-216D-E91B-8D9E-C49082EC90C5}"/>
          </ac:spMkLst>
        </pc:spChg>
        <pc:spChg chg="add del mod">
          <ac:chgData name="Guerrero, Francisco J" userId="6932753a-0454-4599-8934-90d573510db2" providerId="ADAL" clId="{3B97D5E2-CF41-4138-9964-DF8BA13712A7}" dt="2023-06-06T18:59:12.276" v="3210" actId="21"/>
          <ac:spMkLst>
            <pc:docMk/>
            <pc:sldMk cId="857983033" sldId="474"/>
            <ac:spMk id="23" creationId="{2DD92C56-9676-D0A0-E9D0-4EC2DE044104}"/>
          </ac:spMkLst>
        </pc:spChg>
      </pc:sldChg>
      <pc:sldChg chg="add del">
        <pc:chgData name="Guerrero, Francisco J" userId="6932753a-0454-4599-8934-90d573510db2" providerId="ADAL" clId="{3B97D5E2-CF41-4138-9964-DF8BA13712A7}" dt="2023-06-06T18:29:38.652" v="3002" actId="47"/>
        <pc:sldMkLst>
          <pc:docMk/>
          <pc:sldMk cId="2688061182" sldId="475"/>
        </pc:sldMkLst>
      </pc:sldChg>
      <pc:sldChg chg="add del">
        <pc:chgData name="Guerrero, Francisco J" userId="6932753a-0454-4599-8934-90d573510db2" providerId="ADAL" clId="{3B97D5E2-CF41-4138-9964-DF8BA13712A7}" dt="2023-06-06T18:29:36.800" v="3000" actId="47"/>
        <pc:sldMkLst>
          <pc:docMk/>
          <pc:sldMk cId="1533158014" sldId="476"/>
        </pc:sldMkLst>
      </pc:sldChg>
      <pc:sldChg chg="add del">
        <pc:chgData name="Guerrero, Francisco J" userId="6932753a-0454-4599-8934-90d573510db2" providerId="ADAL" clId="{3B97D5E2-CF41-4138-9964-DF8BA13712A7}" dt="2023-06-06T18:29:37.487" v="3001" actId="47"/>
        <pc:sldMkLst>
          <pc:docMk/>
          <pc:sldMk cId="3090083891" sldId="477"/>
        </pc:sldMkLst>
      </pc:sldChg>
      <pc:sldChg chg="addSp delSp modSp add del mod modTransition">
        <pc:chgData name="Guerrero, Francisco J" userId="6932753a-0454-4599-8934-90d573510db2" providerId="ADAL" clId="{3B97D5E2-CF41-4138-9964-DF8BA13712A7}" dt="2023-06-06T19:07:12.007" v="3426" actId="47"/>
        <pc:sldMkLst>
          <pc:docMk/>
          <pc:sldMk cId="2122678784" sldId="478"/>
        </pc:sldMkLst>
        <pc:spChg chg="add del mod">
          <ac:chgData name="Guerrero, Francisco J" userId="6932753a-0454-4599-8934-90d573510db2" providerId="ADAL" clId="{3B97D5E2-CF41-4138-9964-DF8BA13712A7}" dt="2023-06-06T18:59:51.264" v="3215" actId="21"/>
          <ac:spMkLst>
            <pc:docMk/>
            <pc:sldMk cId="2122678784" sldId="478"/>
            <ac:spMk id="2" creationId="{60DC1A0D-DCAC-1393-5A8A-C63B05011D5F}"/>
          </ac:spMkLst>
        </pc:spChg>
        <pc:spChg chg="add del mod">
          <ac:chgData name="Guerrero, Francisco J" userId="6932753a-0454-4599-8934-90d573510db2" providerId="ADAL" clId="{3B97D5E2-CF41-4138-9964-DF8BA13712A7}" dt="2023-06-06T18:59:51.264" v="3215" actId="21"/>
          <ac:spMkLst>
            <pc:docMk/>
            <pc:sldMk cId="2122678784" sldId="478"/>
            <ac:spMk id="3" creationId="{DC15B8D6-E6A9-F57D-0FE5-46ED5B8D7759}"/>
          </ac:spMkLst>
        </pc:spChg>
        <pc:spChg chg="add del mod">
          <ac:chgData name="Guerrero, Francisco J" userId="6932753a-0454-4599-8934-90d573510db2" providerId="ADAL" clId="{3B97D5E2-CF41-4138-9964-DF8BA13712A7}" dt="2023-06-06T18:59:51.264" v="3215" actId="21"/>
          <ac:spMkLst>
            <pc:docMk/>
            <pc:sldMk cId="2122678784" sldId="478"/>
            <ac:spMk id="4" creationId="{C55427CC-B1A7-110D-C57A-AA973F93909A}"/>
          </ac:spMkLst>
        </pc:spChg>
        <pc:spChg chg="add del mod">
          <ac:chgData name="Guerrero, Francisco J" userId="6932753a-0454-4599-8934-90d573510db2" providerId="ADAL" clId="{3B97D5E2-CF41-4138-9964-DF8BA13712A7}" dt="2023-06-06T18:59:51.264" v="3215" actId="21"/>
          <ac:spMkLst>
            <pc:docMk/>
            <pc:sldMk cId="2122678784" sldId="478"/>
            <ac:spMk id="5" creationId="{998979CE-DA0D-E4E7-0175-B8F2F548721C}"/>
          </ac:spMkLst>
        </pc:spChg>
        <pc:spChg chg="add del mod">
          <ac:chgData name="Guerrero, Francisco J" userId="6932753a-0454-4599-8934-90d573510db2" providerId="ADAL" clId="{3B97D5E2-CF41-4138-9964-DF8BA13712A7}" dt="2023-06-06T18:59:51.264" v="3215" actId="21"/>
          <ac:spMkLst>
            <pc:docMk/>
            <pc:sldMk cId="2122678784" sldId="478"/>
            <ac:spMk id="6" creationId="{EE78BA7D-B463-B9AB-17A9-585603069B23}"/>
          </ac:spMkLst>
        </pc:spChg>
        <pc:spChg chg="mod">
          <ac:chgData name="Guerrero, Francisco J" userId="6932753a-0454-4599-8934-90d573510db2" providerId="ADAL" clId="{3B97D5E2-CF41-4138-9964-DF8BA13712A7}" dt="2023-06-06T18:26:15.925" v="2981" actId="207"/>
          <ac:spMkLst>
            <pc:docMk/>
            <pc:sldMk cId="2122678784" sldId="478"/>
            <ac:spMk id="9" creationId="{F1E38D9E-6D66-1878-E019-F7EC357C8617}"/>
          </ac:spMkLst>
        </pc:spChg>
      </pc:sldChg>
      <pc:sldChg chg="modSp add del mod">
        <pc:chgData name="Guerrero, Francisco J" userId="6932753a-0454-4599-8934-90d573510db2" providerId="ADAL" clId="{3B97D5E2-CF41-4138-9964-DF8BA13712A7}" dt="2023-06-06T19:07:13.046" v="3427" actId="47"/>
        <pc:sldMkLst>
          <pc:docMk/>
          <pc:sldMk cId="3457807735" sldId="479"/>
        </pc:sldMkLst>
        <pc:spChg chg="ord">
          <ac:chgData name="Guerrero, Francisco J" userId="6932753a-0454-4599-8934-90d573510db2" providerId="ADAL" clId="{3B97D5E2-CF41-4138-9964-DF8BA13712A7}" dt="2023-06-06T18:27:04.903" v="2987" actId="167"/>
          <ac:spMkLst>
            <pc:docMk/>
            <pc:sldMk cId="3457807735" sldId="479"/>
            <ac:spMk id="9" creationId="{F1E38D9E-6D66-1878-E019-F7EC357C8617}"/>
          </ac:spMkLst>
        </pc:spChg>
        <pc:spChg chg="mod ord">
          <ac:chgData name="Guerrero, Francisco J" userId="6932753a-0454-4599-8934-90d573510db2" providerId="ADAL" clId="{3B97D5E2-CF41-4138-9964-DF8BA13712A7}" dt="2023-06-06T18:28:41.865" v="2993" actId="207"/>
          <ac:spMkLst>
            <pc:docMk/>
            <pc:sldMk cId="3457807735" sldId="479"/>
            <ac:spMk id="10" creationId="{B880C852-6DA3-84BF-5FB0-82A358CA73DB}"/>
          </ac:spMkLst>
        </pc:spChg>
        <pc:spChg chg="mod ord">
          <ac:chgData name="Guerrero, Francisco J" userId="6932753a-0454-4599-8934-90d573510db2" providerId="ADAL" clId="{3B97D5E2-CF41-4138-9964-DF8BA13712A7}" dt="2023-06-06T18:28:49.772" v="2994" actId="207"/>
          <ac:spMkLst>
            <pc:docMk/>
            <pc:sldMk cId="3457807735" sldId="479"/>
            <ac:spMk id="11" creationId="{218A532F-30B1-2A94-3954-25D2D2C617A7}"/>
          </ac:spMkLst>
        </pc:spChg>
        <pc:spChg chg="mod ord">
          <ac:chgData name="Guerrero, Francisco J" userId="6932753a-0454-4599-8934-90d573510db2" providerId="ADAL" clId="{3B97D5E2-CF41-4138-9964-DF8BA13712A7}" dt="2023-06-06T18:29:28.520" v="2999" actId="207"/>
          <ac:spMkLst>
            <pc:docMk/>
            <pc:sldMk cId="3457807735" sldId="479"/>
            <ac:spMk id="12" creationId="{1C645764-85E8-329D-344D-DCE0188C4471}"/>
          </ac:spMkLst>
        </pc:spChg>
        <pc:spChg chg="mod">
          <ac:chgData name="Guerrero, Francisco J" userId="6932753a-0454-4599-8934-90d573510db2" providerId="ADAL" clId="{3B97D5E2-CF41-4138-9964-DF8BA13712A7}" dt="2023-06-06T18:29:03.167" v="2996" actId="207"/>
          <ac:spMkLst>
            <pc:docMk/>
            <pc:sldMk cId="3457807735" sldId="479"/>
            <ac:spMk id="13" creationId="{CAB4B940-3B9F-473A-757B-7E0B1D9BAF43}"/>
          </ac:spMkLst>
        </pc:spChg>
      </pc:sldChg>
      <pc:sldChg chg="addSp delSp modSp add mod ord modNotesTx">
        <pc:chgData name="Guerrero, Francisco J" userId="6932753a-0454-4599-8934-90d573510db2" providerId="ADAL" clId="{3B97D5E2-CF41-4138-9964-DF8BA13712A7}" dt="2023-06-06T21:37:43.459" v="14554" actId="21"/>
        <pc:sldMkLst>
          <pc:docMk/>
          <pc:sldMk cId="3761798013" sldId="480"/>
        </pc:sldMkLst>
        <pc:spChg chg="add del mod">
          <ac:chgData name="Guerrero, Francisco J" userId="6932753a-0454-4599-8934-90d573510db2" providerId="ADAL" clId="{3B97D5E2-CF41-4138-9964-DF8BA13712A7}" dt="2023-06-06T18:48:59.159" v="3103" actId="931"/>
          <ac:spMkLst>
            <pc:docMk/>
            <pc:sldMk cId="3761798013" sldId="480"/>
            <ac:spMk id="5" creationId="{5211C387-7AD2-FAA0-BF56-E240516D560B}"/>
          </ac:spMkLst>
        </pc:spChg>
        <pc:spChg chg="add mod">
          <ac:chgData name="Guerrero, Francisco J" userId="6932753a-0454-4599-8934-90d573510db2" providerId="ADAL" clId="{3B97D5E2-CF41-4138-9964-DF8BA13712A7}" dt="2023-06-06T18:48:40.908" v="3102" actId="20577"/>
          <ac:spMkLst>
            <pc:docMk/>
            <pc:sldMk cId="3761798013" sldId="480"/>
            <ac:spMk id="6" creationId="{53DB3AE8-92D3-94B5-A213-144CA6E03F6A}"/>
          </ac:spMkLst>
        </pc:spChg>
        <pc:spChg chg="add mod">
          <ac:chgData name="Guerrero, Francisco J" userId="6932753a-0454-4599-8934-90d573510db2" providerId="ADAL" clId="{3B97D5E2-CF41-4138-9964-DF8BA13712A7}" dt="2023-06-06T21:09:08.384" v="12822" actId="1076"/>
          <ac:spMkLst>
            <pc:docMk/>
            <pc:sldMk cId="3761798013" sldId="480"/>
            <ac:spMk id="13" creationId="{CBD7CFC7-ED2E-EA18-ECED-A7217EF41DF9}"/>
          </ac:spMkLst>
        </pc:spChg>
        <pc:spChg chg="add del mod">
          <ac:chgData name="Guerrero, Francisco J" userId="6932753a-0454-4599-8934-90d573510db2" providerId="ADAL" clId="{3B97D5E2-CF41-4138-9964-DF8BA13712A7}" dt="2023-06-06T21:07:44.181" v="12745" actId="21"/>
          <ac:spMkLst>
            <pc:docMk/>
            <pc:sldMk cId="3761798013" sldId="480"/>
            <ac:spMk id="14" creationId="{6DED9573-A08E-452D-DBEA-6CC80C8B3038}"/>
          </ac:spMkLst>
        </pc:spChg>
        <pc:picChg chg="add del">
          <ac:chgData name="Guerrero, Francisco J" userId="6932753a-0454-4599-8934-90d573510db2" providerId="ADAL" clId="{3B97D5E2-CF41-4138-9964-DF8BA13712A7}" dt="2023-06-06T21:37:43.459" v="14554" actId="21"/>
          <ac:picMkLst>
            <pc:docMk/>
            <pc:sldMk cId="3761798013" sldId="480"/>
            <ac:picMk id="2" creationId="{D85B3BA8-CDAD-AC5B-DC8C-2FA2B827FB31}"/>
          </ac:picMkLst>
        </pc:picChg>
        <pc:picChg chg="del">
          <ac:chgData name="Guerrero, Francisco J" userId="6932753a-0454-4599-8934-90d573510db2" providerId="ADAL" clId="{3B97D5E2-CF41-4138-9964-DF8BA13712A7}" dt="2023-06-06T18:48:26.650" v="3094" actId="478"/>
          <ac:picMkLst>
            <pc:docMk/>
            <pc:sldMk cId="3761798013" sldId="480"/>
            <ac:picMk id="3" creationId="{50A55467-1EAB-B035-094A-9C0F93C7F04F}"/>
          </ac:picMkLst>
        </pc:picChg>
        <pc:picChg chg="add mod modCrop">
          <ac:chgData name="Guerrero, Francisco J" userId="6932753a-0454-4599-8934-90d573510db2" providerId="ADAL" clId="{3B97D5E2-CF41-4138-9964-DF8BA13712A7}" dt="2023-06-06T21:09:02.384" v="12821" actId="1076"/>
          <ac:picMkLst>
            <pc:docMk/>
            <pc:sldMk cId="3761798013" sldId="480"/>
            <ac:picMk id="8" creationId="{A1940B34-ABE8-B48E-1AB6-4BEEBB59B1FE}"/>
          </ac:picMkLst>
        </pc:picChg>
        <pc:picChg chg="add del mod">
          <ac:chgData name="Guerrero, Francisco J" userId="6932753a-0454-4599-8934-90d573510db2" providerId="ADAL" clId="{3B97D5E2-CF41-4138-9964-DF8BA13712A7}" dt="2023-06-06T18:55:53.152" v="3142" actId="478"/>
          <ac:picMkLst>
            <pc:docMk/>
            <pc:sldMk cId="3761798013" sldId="480"/>
            <ac:picMk id="9" creationId="{6D4CB32B-E27A-CC54-320F-7DF4C01DE8CA}"/>
          </ac:picMkLst>
        </pc:picChg>
        <pc:cxnChg chg="add del mod">
          <ac:chgData name="Guerrero, Francisco J" userId="6932753a-0454-4599-8934-90d573510db2" providerId="ADAL" clId="{3B97D5E2-CF41-4138-9964-DF8BA13712A7}" dt="2023-06-06T18:56:34.787" v="3147" actId="478"/>
          <ac:cxnSpMkLst>
            <pc:docMk/>
            <pc:sldMk cId="3761798013" sldId="480"/>
            <ac:cxnSpMk id="11" creationId="{5B283E23-5AB0-1D91-1778-82020B72FF70}"/>
          </ac:cxnSpMkLst>
        </pc:cxnChg>
      </pc:sldChg>
      <pc:sldChg chg="add del">
        <pc:chgData name="Guerrero, Francisco J" userId="6932753a-0454-4599-8934-90d573510db2" providerId="ADAL" clId="{3B97D5E2-CF41-4138-9964-DF8BA13712A7}" dt="2023-06-06T18:56:01.086" v="3143" actId="47"/>
        <pc:sldMkLst>
          <pc:docMk/>
          <pc:sldMk cId="302818642" sldId="481"/>
        </pc:sldMkLst>
      </pc:sldChg>
      <pc:sldChg chg="addSp delSp modSp add del mod">
        <pc:chgData name="Guerrero, Francisco J" userId="6932753a-0454-4599-8934-90d573510db2" providerId="ADAL" clId="{3B97D5E2-CF41-4138-9964-DF8BA13712A7}" dt="2023-06-06T19:13:56.013" v="3561" actId="47"/>
        <pc:sldMkLst>
          <pc:docMk/>
          <pc:sldMk cId="2408287811" sldId="481"/>
        </pc:sldMkLst>
        <pc:spChg chg="add del mod">
          <ac:chgData name="Guerrero, Francisco J" userId="6932753a-0454-4599-8934-90d573510db2" providerId="ADAL" clId="{3B97D5E2-CF41-4138-9964-DF8BA13712A7}" dt="2023-06-06T18:58:03.687" v="3154" actId="478"/>
          <ac:spMkLst>
            <pc:docMk/>
            <pc:sldMk cId="2408287811" sldId="481"/>
            <ac:spMk id="4" creationId="{446D60B5-BF87-0D07-0CF1-D690E8510313}"/>
          </ac:spMkLst>
        </pc:spChg>
        <pc:picChg chg="del">
          <ac:chgData name="Guerrero, Francisco J" userId="6932753a-0454-4599-8934-90d573510db2" providerId="ADAL" clId="{3B97D5E2-CF41-4138-9964-DF8BA13712A7}" dt="2023-06-06T18:58:00.858" v="3153" actId="478"/>
          <ac:picMkLst>
            <pc:docMk/>
            <pc:sldMk cId="2408287811" sldId="481"/>
            <ac:picMk id="8" creationId="{A1940B34-ABE8-B48E-1AB6-4BEEBB59B1FE}"/>
          </ac:picMkLst>
        </pc:picChg>
      </pc:sldChg>
      <pc:sldChg chg="addSp delSp modSp add mod modNotesTx">
        <pc:chgData name="Guerrero, Francisco J" userId="6932753a-0454-4599-8934-90d573510db2" providerId="ADAL" clId="{3B97D5E2-CF41-4138-9964-DF8BA13712A7}" dt="2023-06-06T20:26:06.487" v="7817" actId="20577"/>
        <pc:sldMkLst>
          <pc:docMk/>
          <pc:sldMk cId="2864937474" sldId="482"/>
        </pc:sldMkLst>
        <pc:spChg chg="add mod">
          <ac:chgData name="Guerrero, Francisco J" userId="6932753a-0454-4599-8934-90d573510db2" providerId="ADAL" clId="{3B97D5E2-CF41-4138-9964-DF8BA13712A7}" dt="2023-06-06T18:59:30.416" v="3212" actId="1076"/>
          <ac:spMkLst>
            <pc:docMk/>
            <pc:sldMk cId="2864937474" sldId="482"/>
            <ac:spMk id="3" creationId="{CF1AE47B-E025-8717-A390-54404794B1BB}"/>
          </ac:spMkLst>
        </pc:spChg>
        <pc:spChg chg="add mod">
          <ac:chgData name="Guerrero, Francisco J" userId="6932753a-0454-4599-8934-90d573510db2" providerId="ADAL" clId="{3B97D5E2-CF41-4138-9964-DF8BA13712A7}" dt="2023-06-06T18:59:30.416" v="3212" actId="1076"/>
          <ac:spMkLst>
            <pc:docMk/>
            <pc:sldMk cId="2864937474" sldId="482"/>
            <ac:spMk id="4" creationId="{DB1316C8-71F2-3E16-C09C-3F0FF678680B}"/>
          </ac:spMkLst>
        </pc:spChg>
        <pc:spChg chg="mod">
          <ac:chgData name="Guerrero, Francisco J" userId="6932753a-0454-4599-8934-90d573510db2" providerId="ADAL" clId="{3B97D5E2-CF41-4138-9964-DF8BA13712A7}" dt="2023-06-06T19:02:59.743" v="3335" actId="1036"/>
          <ac:spMkLst>
            <pc:docMk/>
            <pc:sldMk cId="2864937474" sldId="482"/>
            <ac:spMk id="6" creationId="{6EAC3BD6-EF3E-7147-963C-B526955FBED0}"/>
          </ac:spMkLst>
        </pc:spChg>
        <pc:spChg chg="add mod">
          <ac:chgData name="Guerrero, Francisco J" userId="6932753a-0454-4599-8934-90d573510db2" providerId="ADAL" clId="{3B97D5E2-CF41-4138-9964-DF8BA13712A7}" dt="2023-06-06T18:59:30.416" v="3212" actId="1076"/>
          <ac:spMkLst>
            <pc:docMk/>
            <pc:sldMk cId="2864937474" sldId="482"/>
            <ac:spMk id="7" creationId="{5F1291F6-343F-BF84-F970-6DC1BE0388B8}"/>
          </ac:spMkLst>
        </pc:spChg>
        <pc:spChg chg="add mod">
          <ac:chgData name="Guerrero, Francisco J" userId="6932753a-0454-4599-8934-90d573510db2" providerId="ADAL" clId="{3B97D5E2-CF41-4138-9964-DF8BA13712A7}" dt="2023-06-06T18:59:30.416" v="3212" actId="1076"/>
          <ac:spMkLst>
            <pc:docMk/>
            <pc:sldMk cId="2864937474" sldId="482"/>
            <ac:spMk id="8" creationId="{4240AF6E-2AF5-AA56-A5EF-F88AF650E28D}"/>
          </ac:spMkLst>
        </pc:spChg>
        <pc:spChg chg="add mod">
          <ac:chgData name="Guerrero, Francisco J" userId="6932753a-0454-4599-8934-90d573510db2" providerId="ADAL" clId="{3B97D5E2-CF41-4138-9964-DF8BA13712A7}" dt="2023-06-06T18:59:30.416" v="3212" actId="1076"/>
          <ac:spMkLst>
            <pc:docMk/>
            <pc:sldMk cId="2864937474" sldId="482"/>
            <ac:spMk id="9" creationId="{656B7DDC-01BE-6EAE-E1DF-920AFF30B0AD}"/>
          </ac:spMkLst>
        </pc:spChg>
        <pc:spChg chg="add mod">
          <ac:chgData name="Guerrero, Francisco J" userId="6932753a-0454-4599-8934-90d573510db2" providerId="ADAL" clId="{3B97D5E2-CF41-4138-9964-DF8BA13712A7}" dt="2023-06-06T19:03:45.320" v="3341" actId="14100"/>
          <ac:spMkLst>
            <pc:docMk/>
            <pc:sldMk cId="2864937474" sldId="482"/>
            <ac:spMk id="10" creationId="{64B68F96-324B-9691-043A-4BCB5604232A}"/>
          </ac:spMkLst>
        </pc:spChg>
        <pc:spChg chg="add del mod">
          <ac:chgData name="Guerrero, Francisco J" userId="6932753a-0454-4599-8934-90d573510db2" providerId="ADAL" clId="{3B97D5E2-CF41-4138-9964-DF8BA13712A7}" dt="2023-06-06T19:04:23.078" v="3345" actId="21"/>
          <ac:spMkLst>
            <pc:docMk/>
            <pc:sldMk cId="2864937474" sldId="482"/>
            <ac:spMk id="19" creationId="{5EE80972-A2DE-0A5B-258D-38D8289E4984}"/>
          </ac:spMkLst>
        </pc:spChg>
        <pc:picChg chg="del">
          <ac:chgData name="Guerrero, Francisco J" userId="6932753a-0454-4599-8934-90d573510db2" providerId="ADAL" clId="{3B97D5E2-CF41-4138-9964-DF8BA13712A7}" dt="2023-06-06T18:58:31.507" v="3156" actId="478"/>
          <ac:picMkLst>
            <pc:docMk/>
            <pc:sldMk cId="2864937474" sldId="482"/>
            <ac:picMk id="5" creationId="{E978F56A-C018-DD09-DC9D-4CEFE81D31E4}"/>
          </ac:picMkLst>
        </pc:picChg>
        <pc:cxnChg chg="add mod">
          <ac:chgData name="Guerrero, Francisco J" userId="6932753a-0454-4599-8934-90d573510db2" providerId="ADAL" clId="{3B97D5E2-CF41-4138-9964-DF8BA13712A7}" dt="2023-06-06T19:04:00.239" v="3343" actId="1582"/>
          <ac:cxnSpMkLst>
            <pc:docMk/>
            <pc:sldMk cId="2864937474" sldId="482"/>
            <ac:cxnSpMk id="12" creationId="{C3705448-4122-91DE-893F-8F19A4AF90E6}"/>
          </ac:cxnSpMkLst>
        </pc:cxnChg>
        <pc:cxnChg chg="add del mod">
          <ac:chgData name="Guerrero, Francisco J" userId="6932753a-0454-4599-8934-90d573510db2" providerId="ADAL" clId="{3B97D5E2-CF41-4138-9964-DF8BA13712A7}" dt="2023-06-06T19:04:23.078" v="3345" actId="21"/>
          <ac:cxnSpMkLst>
            <pc:docMk/>
            <pc:sldMk cId="2864937474" sldId="482"/>
            <ac:cxnSpMk id="20" creationId="{8B1B3281-25DC-EC4C-1941-316BE57D3264}"/>
          </ac:cxnSpMkLst>
        </pc:cxnChg>
      </pc:sldChg>
      <pc:sldChg chg="addSp delSp modSp add mod modNotesTx">
        <pc:chgData name="Guerrero, Francisco J" userId="6932753a-0454-4599-8934-90d573510db2" providerId="ADAL" clId="{3B97D5E2-CF41-4138-9964-DF8BA13712A7}" dt="2023-06-06T20:29:06.475" v="8289" actId="20577"/>
        <pc:sldMkLst>
          <pc:docMk/>
          <pc:sldMk cId="828007429" sldId="483"/>
        </pc:sldMkLst>
        <pc:spChg chg="del">
          <ac:chgData name="Guerrero, Francisco J" userId="6932753a-0454-4599-8934-90d573510db2" providerId="ADAL" clId="{3B97D5E2-CF41-4138-9964-DF8BA13712A7}" dt="2023-06-06T18:59:59.528" v="3217" actId="478"/>
          <ac:spMkLst>
            <pc:docMk/>
            <pc:sldMk cId="828007429" sldId="483"/>
            <ac:spMk id="3" creationId="{CF1AE47B-E025-8717-A390-54404794B1BB}"/>
          </ac:spMkLst>
        </pc:spChg>
        <pc:spChg chg="del">
          <ac:chgData name="Guerrero, Francisco J" userId="6932753a-0454-4599-8934-90d573510db2" providerId="ADAL" clId="{3B97D5E2-CF41-4138-9964-DF8BA13712A7}" dt="2023-06-06T18:59:59.528" v="3217" actId="478"/>
          <ac:spMkLst>
            <pc:docMk/>
            <pc:sldMk cId="828007429" sldId="483"/>
            <ac:spMk id="4" creationId="{DB1316C8-71F2-3E16-C09C-3F0FF678680B}"/>
          </ac:spMkLst>
        </pc:spChg>
        <pc:spChg chg="add mod">
          <ac:chgData name="Guerrero, Francisco J" userId="6932753a-0454-4599-8934-90d573510db2" providerId="ADAL" clId="{3B97D5E2-CF41-4138-9964-DF8BA13712A7}" dt="2023-06-06T19:00:07.608" v="3219" actId="1076"/>
          <ac:spMkLst>
            <pc:docMk/>
            <pc:sldMk cId="828007429" sldId="483"/>
            <ac:spMk id="5" creationId="{DFAA4B21-D07A-4620-CD91-63E7FDC07625}"/>
          </ac:spMkLst>
        </pc:spChg>
        <pc:spChg chg="del">
          <ac:chgData name="Guerrero, Francisco J" userId="6932753a-0454-4599-8934-90d573510db2" providerId="ADAL" clId="{3B97D5E2-CF41-4138-9964-DF8BA13712A7}" dt="2023-06-06T18:59:59.528" v="3217" actId="478"/>
          <ac:spMkLst>
            <pc:docMk/>
            <pc:sldMk cId="828007429" sldId="483"/>
            <ac:spMk id="7" creationId="{5F1291F6-343F-BF84-F970-6DC1BE0388B8}"/>
          </ac:spMkLst>
        </pc:spChg>
        <pc:spChg chg="del">
          <ac:chgData name="Guerrero, Francisco J" userId="6932753a-0454-4599-8934-90d573510db2" providerId="ADAL" clId="{3B97D5E2-CF41-4138-9964-DF8BA13712A7}" dt="2023-06-06T18:59:59.528" v="3217" actId="478"/>
          <ac:spMkLst>
            <pc:docMk/>
            <pc:sldMk cId="828007429" sldId="483"/>
            <ac:spMk id="8" creationId="{4240AF6E-2AF5-AA56-A5EF-F88AF650E28D}"/>
          </ac:spMkLst>
        </pc:spChg>
        <pc:spChg chg="del">
          <ac:chgData name="Guerrero, Francisco J" userId="6932753a-0454-4599-8934-90d573510db2" providerId="ADAL" clId="{3B97D5E2-CF41-4138-9964-DF8BA13712A7}" dt="2023-06-06T18:59:55.707" v="3216" actId="478"/>
          <ac:spMkLst>
            <pc:docMk/>
            <pc:sldMk cId="828007429" sldId="483"/>
            <ac:spMk id="9" creationId="{656B7DDC-01BE-6EAE-E1DF-920AFF30B0AD}"/>
          </ac:spMkLst>
        </pc:spChg>
        <pc:spChg chg="add mod">
          <ac:chgData name="Guerrero, Francisco J" userId="6932753a-0454-4599-8934-90d573510db2" providerId="ADAL" clId="{3B97D5E2-CF41-4138-9964-DF8BA13712A7}" dt="2023-06-06T19:00:07.608" v="3219" actId="1076"/>
          <ac:spMkLst>
            <pc:docMk/>
            <pc:sldMk cId="828007429" sldId="483"/>
            <ac:spMk id="10" creationId="{1EA4C4F0-9807-92AA-E46A-67D19135936D}"/>
          </ac:spMkLst>
        </pc:spChg>
        <pc:spChg chg="add mod">
          <ac:chgData name="Guerrero, Francisco J" userId="6932753a-0454-4599-8934-90d573510db2" providerId="ADAL" clId="{3B97D5E2-CF41-4138-9964-DF8BA13712A7}" dt="2023-06-06T19:00:07.608" v="3219" actId="1076"/>
          <ac:spMkLst>
            <pc:docMk/>
            <pc:sldMk cId="828007429" sldId="483"/>
            <ac:spMk id="11" creationId="{35D78D13-2B5B-AFB1-A679-1F8F05C1967D}"/>
          </ac:spMkLst>
        </pc:spChg>
        <pc:spChg chg="add mod">
          <ac:chgData name="Guerrero, Francisco J" userId="6932753a-0454-4599-8934-90d573510db2" providerId="ADAL" clId="{3B97D5E2-CF41-4138-9964-DF8BA13712A7}" dt="2023-06-06T19:00:07.608" v="3219" actId="1076"/>
          <ac:spMkLst>
            <pc:docMk/>
            <pc:sldMk cId="828007429" sldId="483"/>
            <ac:spMk id="12" creationId="{87AEE935-0973-AEF2-C595-51EDE02CFE05}"/>
          </ac:spMkLst>
        </pc:spChg>
        <pc:spChg chg="add mod">
          <ac:chgData name="Guerrero, Francisco J" userId="6932753a-0454-4599-8934-90d573510db2" providerId="ADAL" clId="{3B97D5E2-CF41-4138-9964-DF8BA13712A7}" dt="2023-06-06T19:00:07.608" v="3219" actId="1076"/>
          <ac:spMkLst>
            <pc:docMk/>
            <pc:sldMk cId="828007429" sldId="483"/>
            <ac:spMk id="13" creationId="{1EC6BAA0-4268-DC5B-D97B-2B400624368F}"/>
          </ac:spMkLst>
        </pc:spChg>
        <pc:spChg chg="add mod">
          <ac:chgData name="Guerrero, Francisco J" userId="6932753a-0454-4599-8934-90d573510db2" providerId="ADAL" clId="{3B97D5E2-CF41-4138-9964-DF8BA13712A7}" dt="2023-06-06T19:04:52.705" v="3371" actId="1038"/>
          <ac:spMkLst>
            <pc:docMk/>
            <pc:sldMk cId="828007429" sldId="483"/>
            <ac:spMk id="14" creationId="{D7768067-52EA-3B50-AAD6-642030440DBC}"/>
          </ac:spMkLst>
        </pc:spChg>
        <pc:spChg chg="add mod">
          <ac:chgData name="Guerrero, Francisco J" userId="6932753a-0454-4599-8934-90d573510db2" providerId="ADAL" clId="{3B97D5E2-CF41-4138-9964-DF8BA13712A7}" dt="2023-06-06T19:06:38.144" v="3421" actId="1076"/>
          <ac:spMkLst>
            <pc:docMk/>
            <pc:sldMk cId="828007429" sldId="483"/>
            <ac:spMk id="16" creationId="{23C57C67-DFF3-0C32-8327-38F027C081B3}"/>
          </ac:spMkLst>
        </pc:spChg>
        <pc:spChg chg="add del mod">
          <ac:chgData name="Guerrero, Francisco J" userId="6932753a-0454-4599-8934-90d573510db2" providerId="ADAL" clId="{3B97D5E2-CF41-4138-9964-DF8BA13712A7}" dt="2023-06-06T19:07:37.039" v="3429" actId="21"/>
          <ac:spMkLst>
            <pc:docMk/>
            <pc:sldMk cId="828007429" sldId="483"/>
            <ac:spMk id="22" creationId="{23ED73C4-8D9F-4AEE-1F44-7E34A9B2C778}"/>
          </ac:spMkLst>
        </pc:spChg>
        <pc:cxnChg chg="add mod">
          <ac:chgData name="Guerrero, Francisco J" userId="6932753a-0454-4599-8934-90d573510db2" providerId="ADAL" clId="{3B97D5E2-CF41-4138-9964-DF8BA13712A7}" dt="2023-06-06T19:04:52.705" v="3371" actId="1038"/>
          <ac:cxnSpMkLst>
            <pc:docMk/>
            <pc:sldMk cId="828007429" sldId="483"/>
            <ac:cxnSpMk id="15" creationId="{510EB586-C68A-9D4F-2D20-E9B3B0EA3E3A}"/>
          </ac:cxnSpMkLst>
        </pc:cxnChg>
        <pc:cxnChg chg="add mod ord">
          <ac:chgData name="Guerrero, Francisco J" userId="6932753a-0454-4599-8934-90d573510db2" providerId="ADAL" clId="{3B97D5E2-CF41-4138-9964-DF8BA13712A7}" dt="2023-06-06T19:06:49.215" v="3423" actId="14100"/>
          <ac:cxnSpMkLst>
            <pc:docMk/>
            <pc:sldMk cId="828007429" sldId="483"/>
            <ac:cxnSpMk id="18" creationId="{B38DCEDC-D2AB-699E-E175-05E5E070829B}"/>
          </ac:cxnSpMkLst>
        </pc:cxnChg>
        <pc:cxnChg chg="add del mod">
          <ac:chgData name="Guerrero, Francisco J" userId="6932753a-0454-4599-8934-90d573510db2" providerId="ADAL" clId="{3B97D5E2-CF41-4138-9964-DF8BA13712A7}" dt="2023-06-06T19:07:37.039" v="3429" actId="21"/>
          <ac:cxnSpMkLst>
            <pc:docMk/>
            <pc:sldMk cId="828007429" sldId="483"/>
            <ac:cxnSpMk id="23" creationId="{1B744C6C-51E0-DBB4-A0E7-9E8DD9A1949E}"/>
          </ac:cxnSpMkLst>
        </pc:cxnChg>
      </pc:sldChg>
      <pc:sldChg chg="addSp delSp modSp add mod modNotesTx">
        <pc:chgData name="Guerrero, Francisco J" userId="6932753a-0454-4599-8934-90d573510db2" providerId="ADAL" clId="{3B97D5E2-CF41-4138-9964-DF8BA13712A7}" dt="2023-06-06T20:34:10.576" v="9347" actId="313"/>
        <pc:sldMkLst>
          <pc:docMk/>
          <pc:sldMk cId="1961463292" sldId="484"/>
        </pc:sldMkLst>
        <pc:spChg chg="add mod">
          <ac:chgData name="Guerrero, Francisco J" userId="6932753a-0454-4599-8934-90d573510db2" providerId="ADAL" clId="{3B97D5E2-CF41-4138-9964-DF8BA13712A7}" dt="2023-06-06T19:00:48.631" v="3223" actId="1076"/>
          <ac:spMkLst>
            <pc:docMk/>
            <pc:sldMk cId="1961463292" sldId="484"/>
            <ac:spMk id="3" creationId="{9A1D6EC0-B3BC-2037-8468-8203FA4D4ADD}"/>
          </ac:spMkLst>
        </pc:spChg>
        <pc:spChg chg="add mod">
          <ac:chgData name="Guerrero, Francisco J" userId="6932753a-0454-4599-8934-90d573510db2" providerId="ADAL" clId="{3B97D5E2-CF41-4138-9964-DF8BA13712A7}" dt="2023-06-06T19:00:48.631" v="3223" actId="1076"/>
          <ac:spMkLst>
            <pc:docMk/>
            <pc:sldMk cId="1961463292" sldId="484"/>
            <ac:spMk id="4" creationId="{69036722-C97B-B514-C098-1E6522FF7CBB}"/>
          </ac:spMkLst>
        </pc:spChg>
        <pc:spChg chg="del">
          <ac:chgData name="Guerrero, Francisco J" userId="6932753a-0454-4599-8934-90d573510db2" providerId="ADAL" clId="{3B97D5E2-CF41-4138-9964-DF8BA13712A7}" dt="2023-06-06T19:00:35.284" v="3221" actId="478"/>
          <ac:spMkLst>
            <pc:docMk/>
            <pc:sldMk cId="1961463292" sldId="484"/>
            <ac:spMk id="5" creationId="{DFAA4B21-D07A-4620-CD91-63E7FDC07625}"/>
          </ac:spMkLst>
        </pc:spChg>
        <pc:spChg chg="add mod">
          <ac:chgData name="Guerrero, Francisco J" userId="6932753a-0454-4599-8934-90d573510db2" providerId="ADAL" clId="{3B97D5E2-CF41-4138-9964-DF8BA13712A7}" dt="2023-06-06T19:00:48.631" v="3223" actId="1076"/>
          <ac:spMkLst>
            <pc:docMk/>
            <pc:sldMk cId="1961463292" sldId="484"/>
            <ac:spMk id="7" creationId="{46E277AB-721C-1A97-9823-2AE024D51670}"/>
          </ac:spMkLst>
        </pc:spChg>
        <pc:spChg chg="add mod">
          <ac:chgData name="Guerrero, Francisco J" userId="6932753a-0454-4599-8934-90d573510db2" providerId="ADAL" clId="{3B97D5E2-CF41-4138-9964-DF8BA13712A7}" dt="2023-06-06T19:00:48.631" v="3223" actId="1076"/>
          <ac:spMkLst>
            <pc:docMk/>
            <pc:sldMk cId="1961463292" sldId="484"/>
            <ac:spMk id="8" creationId="{D7740C9A-E621-5D9E-8409-12C2700E0365}"/>
          </ac:spMkLst>
        </pc:spChg>
        <pc:spChg chg="add mod">
          <ac:chgData name="Guerrero, Francisco J" userId="6932753a-0454-4599-8934-90d573510db2" providerId="ADAL" clId="{3B97D5E2-CF41-4138-9964-DF8BA13712A7}" dt="2023-06-06T19:00:48.631" v="3223" actId="1076"/>
          <ac:spMkLst>
            <pc:docMk/>
            <pc:sldMk cId="1961463292" sldId="484"/>
            <ac:spMk id="9" creationId="{4830B4EF-3780-9311-61B1-1D44293C424E}"/>
          </ac:spMkLst>
        </pc:spChg>
        <pc:spChg chg="del">
          <ac:chgData name="Guerrero, Francisco J" userId="6932753a-0454-4599-8934-90d573510db2" providerId="ADAL" clId="{3B97D5E2-CF41-4138-9964-DF8BA13712A7}" dt="2023-06-06T19:00:35.284" v="3221" actId="478"/>
          <ac:spMkLst>
            <pc:docMk/>
            <pc:sldMk cId="1961463292" sldId="484"/>
            <ac:spMk id="10" creationId="{1EA4C4F0-9807-92AA-E46A-67D19135936D}"/>
          </ac:spMkLst>
        </pc:spChg>
        <pc:spChg chg="del">
          <ac:chgData name="Guerrero, Francisco J" userId="6932753a-0454-4599-8934-90d573510db2" providerId="ADAL" clId="{3B97D5E2-CF41-4138-9964-DF8BA13712A7}" dt="2023-06-06T19:00:35.284" v="3221" actId="478"/>
          <ac:spMkLst>
            <pc:docMk/>
            <pc:sldMk cId="1961463292" sldId="484"/>
            <ac:spMk id="11" creationId="{35D78D13-2B5B-AFB1-A679-1F8F05C1967D}"/>
          </ac:spMkLst>
        </pc:spChg>
        <pc:spChg chg="del">
          <ac:chgData name="Guerrero, Francisco J" userId="6932753a-0454-4599-8934-90d573510db2" providerId="ADAL" clId="{3B97D5E2-CF41-4138-9964-DF8BA13712A7}" dt="2023-06-06T19:00:35.284" v="3221" actId="478"/>
          <ac:spMkLst>
            <pc:docMk/>
            <pc:sldMk cId="1961463292" sldId="484"/>
            <ac:spMk id="12" creationId="{87AEE935-0973-AEF2-C595-51EDE02CFE05}"/>
          </ac:spMkLst>
        </pc:spChg>
        <pc:spChg chg="del">
          <ac:chgData name="Guerrero, Francisco J" userId="6932753a-0454-4599-8934-90d573510db2" providerId="ADAL" clId="{3B97D5E2-CF41-4138-9964-DF8BA13712A7}" dt="2023-06-06T19:00:35.284" v="3221" actId="478"/>
          <ac:spMkLst>
            <pc:docMk/>
            <pc:sldMk cId="1961463292" sldId="484"/>
            <ac:spMk id="13" creationId="{1EC6BAA0-4268-DC5B-D97B-2B400624368F}"/>
          </ac:spMkLst>
        </pc:spChg>
        <pc:spChg chg="add mod">
          <ac:chgData name="Guerrero, Francisco J" userId="6932753a-0454-4599-8934-90d573510db2" providerId="ADAL" clId="{3B97D5E2-CF41-4138-9964-DF8BA13712A7}" dt="2023-06-06T19:10:16.643" v="3539" actId="20577"/>
          <ac:spMkLst>
            <pc:docMk/>
            <pc:sldMk cId="1961463292" sldId="484"/>
            <ac:spMk id="14" creationId="{829E4B41-D6B3-9E40-FEA3-9CDAF4C6F955}"/>
          </ac:spMkLst>
        </pc:spChg>
        <pc:spChg chg="add mod">
          <ac:chgData name="Guerrero, Francisco J" userId="6932753a-0454-4599-8934-90d573510db2" providerId="ADAL" clId="{3B97D5E2-CF41-4138-9964-DF8BA13712A7}" dt="2023-06-06T19:10:21.446" v="3540" actId="1076"/>
          <ac:spMkLst>
            <pc:docMk/>
            <pc:sldMk cId="1961463292" sldId="484"/>
            <ac:spMk id="19" creationId="{071D142D-D4FD-BF1C-0D4B-13C20F6B70CB}"/>
          </ac:spMkLst>
        </pc:spChg>
        <pc:spChg chg="add mod">
          <ac:chgData name="Guerrero, Francisco J" userId="6932753a-0454-4599-8934-90d573510db2" providerId="ADAL" clId="{3B97D5E2-CF41-4138-9964-DF8BA13712A7}" dt="2023-06-06T19:10:25.230" v="3541" actId="1076"/>
          <ac:spMkLst>
            <pc:docMk/>
            <pc:sldMk cId="1961463292" sldId="484"/>
            <ac:spMk id="20" creationId="{31138A6B-2434-F6A0-0AEE-DB8EA9A56F03}"/>
          </ac:spMkLst>
        </pc:spChg>
        <pc:spChg chg="add mod">
          <ac:chgData name="Guerrero, Francisco J" userId="6932753a-0454-4599-8934-90d573510db2" providerId="ADAL" clId="{3B97D5E2-CF41-4138-9964-DF8BA13712A7}" dt="2023-06-06T19:10:31.350" v="3542" actId="1076"/>
          <ac:spMkLst>
            <pc:docMk/>
            <pc:sldMk cId="1961463292" sldId="484"/>
            <ac:spMk id="21" creationId="{703D6EEE-8F00-AB03-46B2-B5BE3C438058}"/>
          </ac:spMkLst>
        </pc:spChg>
        <pc:spChg chg="add mod">
          <ac:chgData name="Guerrero, Francisco J" userId="6932753a-0454-4599-8934-90d573510db2" providerId="ADAL" clId="{3B97D5E2-CF41-4138-9964-DF8BA13712A7}" dt="2023-06-06T19:10:35.983" v="3543" actId="1076"/>
          <ac:spMkLst>
            <pc:docMk/>
            <pc:sldMk cId="1961463292" sldId="484"/>
            <ac:spMk id="22" creationId="{A8AEEDFA-43CB-09FF-E870-C87EC8750372}"/>
          </ac:spMkLst>
        </pc:spChg>
        <pc:cxnChg chg="add mod">
          <ac:chgData name="Guerrero, Francisco J" userId="6932753a-0454-4599-8934-90d573510db2" providerId="ADAL" clId="{3B97D5E2-CF41-4138-9964-DF8BA13712A7}" dt="2023-06-06T19:18:57.326" v="3603" actId="14100"/>
          <ac:cxnSpMkLst>
            <pc:docMk/>
            <pc:sldMk cId="1961463292" sldId="484"/>
            <ac:cxnSpMk id="15" creationId="{64E631AF-D060-C575-B0E5-06BC3E44C0EB}"/>
          </ac:cxnSpMkLst>
        </pc:cxnChg>
        <pc:cxnChg chg="add mod">
          <ac:chgData name="Guerrero, Francisco J" userId="6932753a-0454-4599-8934-90d573510db2" providerId="ADAL" clId="{3B97D5E2-CF41-4138-9964-DF8BA13712A7}" dt="2023-06-06T19:18:38.574" v="3602" actId="14100"/>
          <ac:cxnSpMkLst>
            <pc:docMk/>
            <pc:sldMk cId="1961463292" sldId="484"/>
            <ac:cxnSpMk id="25" creationId="{2CC6A660-E2A4-BEE8-B84B-431AC4493BEC}"/>
          </ac:cxnSpMkLst>
        </pc:cxnChg>
        <pc:cxnChg chg="add mod">
          <ac:chgData name="Guerrero, Francisco J" userId="6932753a-0454-4599-8934-90d573510db2" providerId="ADAL" clId="{3B97D5E2-CF41-4138-9964-DF8BA13712A7}" dt="2023-06-06T19:17:37.550" v="3598" actId="208"/>
          <ac:cxnSpMkLst>
            <pc:docMk/>
            <pc:sldMk cId="1961463292" sldId="484"/>
            <ac:cxnSpMk id="30" creationId="{7F3427EC-101D-9644-D89C-F62DF3AA8D07}"/>
          </ac:cxnSpMkLst>
        </pc:cxnChg>
        <pc:cxnChg chg="add mod">
          <ac:chgData name="Guerrero, Francisco J" userId="6932753a-0454-4599-8934-90d573510db2" providerId="ADAL" clId="{3B97D5E2-CF41-4138-9964-DF8BA13712A7}" dt="2023-06-06T19:19:19.466" v="3605" actId="208"/>
          <ac:cxnSpMkLst>
            <pc:docMk/>
            <pc:sldMk cId="1961463292" sldId="484"/>
            <ac:cxnSpMk id="35" creationId="{F6342C9C-FFCD-CDED-74B7-2DA0CAAD5C51}"/>
          </ac:cxnSpMkLst>
        </pc:cxnChg>
        <pc:cxnChg chg="add mod">
          <ac:chgData name="Guerrero, Francisco J" userId="6932753a-0454-4599-8934-90d573510db2" providerId="ADAL" clId="{3B97D5E2-CF41-4138-9964-DF8BA13712A7}" dt="2023-06-06T19:16:59.627" v="3595" actId="692"/>
          <ac:cxnSpMkLst>
            <pc:docMk/>
            <pc:sldMk cId="1961463292" sldId="484"/>
            <ac:cxnSpMk id="38" creationId="{BEA59214-C00A-96EB-03A6-E54461298F5A}"/>
          </ac:cxnSpMkLst>
        </pc:cxnChg>
      </pc:sldChg>
      <pc:sldChg chg="addSp delSp modSp add mod ord">
        <pc:chgData name="Guerrero, Francisco J" userId="6932753a-0454-4599-8934-90d573510db2" providerId="ADAL" clId="{3B97D5E2-CF41-4138-9964-DF8BA13712A7}" dt="2023-06-06T21:17:55.706" v="14118"/>
        <pc:sldMkLst>
          <pc:docMk/>
          <pc:sldMk cId="1652967101" sldId="485"/>
        </pc:sldMkLst>
        <pc:spChg chg="del">
          <ac:chgData name="Guerrero, Francisco J" userId="6932753a-0454-4599-8934-90d573510db2" providerId="ADAL" clId="{3B97D5E2-CF41-4138-9964-DF8BA13712A7}" dt="2023-06-06T19:25:49.762" v="3639" actId="478"/>
          <ac:spMkLst>
            <pc:docMk/>
            <pc:sldMk cId="1652967101" sldId="485"/>
            <ac:spMk id="6" creationId="{F7383716-5068-DB9D-C579-469A872BEB4C}"/>
          </ac:spMkLst>
        </pc:spChg>
        <pc:spChg chg="del">
          <ac:chgData name="Guerrero, Francisco J" userId="6932753a-0454-4599-8934-90d573510db2" providerId="ADAL" clId="{3B97D5E2-CF41-4138-9964-DF8BA13712A7}" dt="2023-06-06T19:24:20.267" v="3622" actId="478"/>
          <ac:spMkLst>
            <pc:docMk/>
            <pc:sldMk cId="1652967101" sldId="485"/>
            <ac:spMk id="7" creationId="{1FDB459D-9776-558F-506E-2C6012114026}"/>
          </ac:spMkLst>
        </pc:spChg>
        <pc:spChg chg="add del">
          <ac:chgData name="Guerrero, Francisco J" userId="6932753a-0454-4599-8934-90d573510db2" providerId="ADAL" clId="{3B97D5E2-CF41-4138-9964-DF8BA13712A7}" dt="2023-06-06T19:25:29.672" v="3633" actId="478"/>
          <ac:spMkLst>
            <pc:docMk/>
            <pc:sldMk cId="1652967101" sldId="485"/>
            <ac:spMk id="9" creationId="{89A821FF-AEE4-3673-68E9-BBF59D72A13C}"/>
          </ac:spMkLst>
        </pc:spChg>
        <pc:spChg chg="add mod">
          <ac:chgData name="Guerrero, Francisco J" userId="6932753a-0454-4599-8934-90d573510db2" providerId="ADAL" clId="{3B97D5E2-CF41-4138-9964-DF8BA13712A7}" dt="2023-06-06T19:40:54.352" v="3711" actId="1038"/>
          <ac:spMkLst>
            <pc:docMk/>
            <pc:sldMk cId="1652967101" sldId="485"/>
            <ac:spMk id="12" creationId="{1AF68A72-CBE2-021E-A774-DB4F9861FBC8}"/>
          </ac:spMkLst>
        </pc:spChg>
        <pc:spChg chg="add mod">
          <ac:chgData name="Guerrero, Francisco J" userId="6932753a-0454-4599-8934-90d573510db2" providerId="ADAL" clId="{3B97D5E2-CF41-4138-9964-DF8BA13712A7}" dt="2023-06-06T19:41:36.077" v="3715" actId="1076"/>
          <ac:spMkLst>
            <pc:docMk/>
            <pc:sldMk cId="1652967101" sldId="485"/>
            <ac:spMk id="15" creationId="{F624EE81-1E24-DD7A-ABA2-2FF466C97326}"/>
          </ac:spMkLst>
        </pc:spChg>
        <pc:picChg chg="del">
          <ac:chgData name="Guerrero, Francisco J" userId="6932753a-0454-4599-8934-90d573510db2" providerId="ADAL" clId="{3B97D5E2-CF41-4138-9964-DF8BA13712A7}" dt="2023-06-06T19:24:17.234" v="3620" actId="478"/>
          <ac:picMkLst>
            <pc:docMk/>
            <pc:sldMk cId="1652967101" sldId="485"/>
            <ac:picMk id="4" creationId="{80416EB6-4E0B-CBE7-157E-6CC87924669B}"/>
          </ac:picMkLst>
        </pc:picChg>
        <pc:picChg chg="del">
          <ac:chgData name="Guerrero, Francisco J" userId="6932753a-0454-4599-8934-90d573510db2" providerId="ADAL" clId="{3B97D5E2-CF41-4138-9964-DF8BA13712A7}" dt="2023-06-06T19:24:18.354" v="3621" actId="478"/>
          <ac:picMkLst>
            <pc:docMk/>
            <pc:sldMk cId="1652967101" sldId="485"/>
            <ac:picMk id="5" creationId="{53703534-993B-E126-E069-22667A39612C}"/>
          </ac:picMkLst>
        </pc:picChg>
        <pc:picChg chg="add del mod modCrop">
          <ac:chgData name="Guerrero, Francisco J" userId="6932753a-0454-4599-8934-90d573510db2" providerId="ADAL" clId="{3B97D5E2-CF41-4138-9964-DF8BA13712A7}" dt="2023-06-06T19:40:24.981" v="3670" actId="14100"/>
          <ac:picMkLst>
            <pc:docMk/>
            <pc:sldMk cId="1652967101" sldId="485"/>
            <ac:picMk id="8" creationId="{F0988A41-51FB-8ED3-71FF-028D8233B037}"/>
          </ac:picMkLst>
        </pc:picChg>
        <pc:picChg chg="add mod">
          <ac:chgData name="Guerrero, Francisco J" userId="6932753a-0454-4599-8934-90d573510db2" providerId="ADAL" clId="{3B97D5E2-CF41-4138-9964-DF8BA13712A7}" dt="2023-06-06T19:40:18.948" v="3669" actId="14100"/>
          <ac:picMkLst>
            <pc:docMk/>
            <pc:sldMk cId="1652967101" sldId="485"/>
            <ac:picMk id="10" creationId="{81321DB0-B008-0FDD-47E9-49CCAF64DB9F}"/>
          </ac:picMkLst>
        </pc:picChg>
        <pc:picChg chg="add mod ord">
          <ac:chgData name="Guerrero, Francisco J" userId="6932753a-0454-4599-8934-90d573510db2" providerId="ADAL" clId="{3B97D5E2-CF41-4138-9964-DF8BA13712A7}" dt="2023-06-06T19:40:47.483" v="3686" actId="167"/>
          <ac:picMkLst>
            <pc:docMk/>
            <pc:sldMk cId="1652967101" sldId="485"/>
            <ac:picMk id="14" creationId="{B125A5C6-930A-B5C3-A929-5F2CA3D8395A}"/>
          </ac:picMkLst>
        </pc:picChg>
      </pc:sldChg>
      <pc:sldChg chg="addSp delSp modSp new mod ord">
        <pc:chgData name="Guerrero, Francisco J" userId="6932753a-0454-4599-8934-90d573510db2" providerId="ADAL" clId="{3B97D5E2-CF41-4138-9964-DF8BA13712A7}" dt="2023-06-06T20:59:03.826" v="12272"/>
        <pc:sldMkLst>
          <pc:docMk/>
          <pc:sldMk cId="1891055037" sldId="486"/>
        </pc:sldMkLst>
        <pc:spChg chg="del">
          <ac:chgData name="Guerrero, Francisco J" userId="6932753a-0454-4599-8934-90d573510db2" providerId="ADAL" clId="{3B97D5E2-CF41-4138-9964-DF8BA13712A7}" dt="2023-06-06T20:55:06.754" v="12253" actId="478"/>
          <ac:spMkLst>
            <pc:docMk/>
            <pc:sldMk cId="1891055037" sldId="486"/>
            <ac:spMk id="2" creationId="{E9479D8F-3E2B-15C1-BE9E-25ECD6C680C4}"/>
          </ac:spMkLst>
        </pc:spChg>
        <pc:spChg chg="del">
          <ac:chgData name="Guerrero, Francisco J" userId="6932753a-0454-4599-8934-90d573510db2" providerId="ADAL" clId="{3B97D5E2-CF41-4138-9964-DF8BA13712A7}" dt="2023-06-06T20:55:06.041" v="12252" actId="478"/>
          <ac:spMkLst>
            <pc:docMk/>
            <pc:sldMk cId="1891055037" sldId="486"/>
            <ac:spMk id="3" creationId="{46EF3E50-CB93-BFA5-3777-30E35B24910B}"/>
          </ac:spMkLst>
        </pc:spChg>
        <pc:picChg chg="add del mod modCrop">
          <ac:chgData name="Guerrero, Francisco J" userId="6932753a-0454-4599-8934-90d573510db2" providerId="ADAL" clId="{3B97D5E2-CF41-4138-9964-DF8BA13712A7}" dt="2023-06-06T20:57:26.205" v="12260" actId="478"/>
          <ac:picMkLst>
            <pc:docMk/>
            <pc:sldMk cId="1891055037" sldId="486"/>
            <ac:picMk id="5" creationId="{E6FC6DAC-5910-148F-D6F2-723BC1266CFC}"/>
          </ac:picMkLst>
        </pc:picChg>
        <pc:picChg chg="add mod modCrop">
          <ac:chgData name="Guerrero, Francisco J" userId="6932753a-0454-4599-8934-90d573510db2" providerId="ADAL" clId="{3B97D5E2-CF41-4138-9964-DF8BA13712A7}" dt="2023-06-06T20:58:27.456" v="12267" actId="14100"/>
          <ac:picMkLst>
            <pc:docMk/>
            <pc:sldMk cId="1891055037" sldId="486"/>
            <ac:picMk id="7" creationId="{990D752E-C24A-FEB8-F279-E00636AA7967}"/>
          </ac:picMkLst>
        </pc:picChg>
        <pc:picChg chg="add mod">
          <ac:chgData name="Guerrero, Francisco J" userId="6932753a-0454-4599-8934-90d573510db2" providerId="ADAL" clId="{3B97D5E2-CF41-4138-9964-DF8BA13712A7}" dt="2023-06-06T20:58:46.120" v="12270" actId="1076"/>
          <ac:picMkLst>
            <pc:docMk/>
            <pc:sldMk cId="1891055037" sldId="486"/>
            <ac:picMk id="9" creationId="{9E79C94E-9244-1E97-D838-6D47EA0EB6F8}"/>
          </ac:picMkLst>
        </pc:picChg>
      </pc:sldChg>
      <pc:sldChg chg="addSp delSp modSp new mod ord modNotesTx">
        <pc:chgData name="Guerrero, Francisco J" userId="6932753a-0454-4599-8934-90d573510db2" providerId="ADAL" clId="{3B97D5E2-CF41-4138-9964-DF8BA13712A7}" dt="2023-06-06T21:37:46.387" v="14555"/>
        <pc:sldMkLst>
          <pc:docMk/>
          <pc:sldMk cId="3014205015" sldId="487"/>
        </pc:sldMkLst>
        <pc:spChg chg="del">
          <ac:chgData name="Guerrero, Francisco J" userId="6932753a-0454-4599-8934-90d573510db2" providerId="ADAL" clId="{3B97D5E2-CF41-4138-9964-DF8BA13712A7}" dt="2023-06-06T21:33:08.627" v="14461" actId="478"/>
          <ac:spMkLst>
            <pc:docMk/>
            <pc:sldMk cId="3014205015" sldId="487"/>
            <ac:spMk id="2" creationId="{107171EC-AE82-FF09-F512-D42D6615A0C6}"/>
          </ac:spMkLst>
        </pc:spChg>
        <pc:spChg chg="del">
          <ac:chgData name="Guerrero, Francisco J" userId="6932753a-0454-4599-8934-90d573510db2" providerId="ADAL" clId="{3B97D5E2-CF41-4138-9964-DF8BA13712A7}" dt="2023-06-06T21:33:07.977" v="14460" actId="478"/>
          <ac:spMkLst>
            <pc:docMk/>
            <pc:sldMk cId="3014205015" sldId="487"/>
            <ac:spMk id="3" creationId="{30BBE8ED-390B-8ED6-0A03-C3F08DDA34F1}"/>
          </ac:spMkLst>
        </pc:spChg>
        <pc:spChg chg="add mod">
          <ac:chgData name="Guerrero, Francisco J" userId="6932753a-0454-4599-8934-90d573510db2" providerId="ADAL" clId="{3B97D5E2-CF41-4138-9964-DF8BA13712A7}" dt="2023-06-06T21:34:39.491" v="14487" actId="207"/>
          <ac:spMkLst>
            <pc:docMk/>
            <pc:sldMk cId="3014205015" sldId="487"/>
            <ac:spMk id="4" creationId="{40BCC8F1-0217-D33E-B138-7D83F3E5805B}"/>
          </ac:spMkLst>
        </pc:spChg>
        <pc:spChg chg="add mod">
          <ac:chgData name="Guerrero, Francisco J" userId="6932753a-0454-4599-8934-90d573510db2" providerId="ADAL" clId="{3B97D5E2-CF41-4138-9964-DF8BA13712A7}" dt="2023-06-06T21:34:43.913" v="14488" actId="207"/>
          <ac:spMkLst>
            <pc:docMk/>
            <pc:sldMk cId="3014205015" sldId="487"/>
            <ac:spMk id="5" creationId="{97F0BE01-BDAD-6F47-CC78-F945B47D6548}"/>
          </ac:spMkLst>
        </pc:spChg>
        <pc:spChg chg="add mod ord">
          <ac:chgData name="Guerrero, Francisco J" userId="6932753a-0454-4599-8934-90d573510db2" providerId="ADAL" clId="{3B97D5E2-CF41-4138-9964-DF8BA13712A7}" dt="2023-06-06T21:34:30.812" v="14486" actId="167"/>
          <ac:spMkLst>
            <pc:docMk/>
            <pc:sldMk cId="3014205015" sldId="487"/>
            <ac:spMk id="6" creationId="{4890F03B-D100-CF9B-7B21-DE0AEAB99FC7}"/>
          </ac:spMkLst>
        </pc:spChg>
        <pc:spChg chg="add mod">
          <ac:chgData name="Guerrero, Francisco J" userId="6932753a-0454-4599-8934-90d573510db2" providerId="ADAL" clId="{3B97D5E2-CF41-4138-9964-DF8BA13712A7}" dt="2023-06-06T21:37:03.094" v="14546" actId="207"/>
          <ac:spMkLst>
            <pc:docMk/>
            <pc:sldMk cId="3014205015" sldId="487"/>
            <ac:spMk id="7" creationId="{EFB2A562-A2CD-F244-2859-918A9A0B5B59}"/>
          </ac:spMkLst>
        </pc:spChg>
        <pc:spChg chg="add mod">
          <ac:chgData name="Guerrero, Francisco J" userId="6932753a-0454-4599-8934-90d573510db2" providerId="ADAL" clId="{3B97D5E2-CF41-4138-9964-DF8BA13712A7}" dt="2023-06-06T21:37:03.094" v="14546" actId="207"/>
          <ac:spMkLst>
            <pc:docMk/>
            <pc:sldMk cId="3014205015" sldId="487"/>
            <ac:spMk id="8" creationId="{42C70A70-BA7A-D92A-0795-C1556151346B}"/>
          </ac:spMkLst>
        </pc:spChg>
        <pc:spChg chg="add mod">
          <ac:chgData name="Guerrero, Francisco J" userId="6932753a-0454-4599-8934-90d573510db2" providerId="ADAL" clId="{3B97D5E2-CF41-4138-9964-DF8BA13712A7}" dt="2023-06-06T21:37:03.094" v="14546" actId="207"/>
          <ac:spMkLst>
            <pc:docMk/>
            <pc:sldMk cId="3014205015" sldId="487"/>
            <ac:spMk id="9" creationId="{B44DDC7B-9BAD-2996-3D4F-E42ABC047401}"/>
          </ac:spMkLst>
        </pc:spChg>
        <pc:spChg chg="add mod">
          <ac:chgData name="Guerrero, Francisco J" userId="6932753a-0454-4599-8934-90d573510db2" providerId="ADAL" clId="{3B97D5E2-CF41-4138-9964-DF8BA13712A7}" dt="2023-06-06T21:37:13.829" v="14547" actId="207"/>
          <ac:spMkLst>
            <pc:docMk/>
            <pc:sldMk cId="3014205015" sldId="487"/>
            <ac:spMk id="10" creationId="{93DEEEB1-48BA-77E1-C877-DCB9FD22BF8B}"/>
          </ac:spMkLst>
        </pc:spChg>
        <pc:spChg chg="add mod">
          <ac:chgData name="Guerrero, Francisco J" userId="6932753a-0454-4599-8934-90d573510db2" providerId="ADAL" clId="{3B97D5E2-CF41-4138-9964-DF8BA13712A7}" dt="2023-06-06T21:37:13.829" v="14547" actId="207"/>
          <ac:spMkLst>
            <pc:docMk/>
            <pc:sldMk cId="3014205015" sldId="487"/>
            <ac:spMk id="11" creationId="{1C9BD75B-D5D2-1E36-AADC-5A2E07C2266C}"/>
          </ac:spMkLst>
        </pc:spChg>
        <pc:spChg chg="add mod">
          <ac:chgData name="Guerrero, Francisco J" userId="6932753a-0454-4599-8934-90d573510db2" providerId="ADAL" clId="{3B97D5E2-CF41-4138-9964-DF8BA13712A7}" dt="2023-06-06T21:37:13.829" v="14547" actId="207"/>
          <ac:spMkLst>
            <pc:docMk/>
            <pc:sldMk cId="3014205015" sldId="487"/>
            <ac:spMk id="12" creationId="{107C08E6-6817-CDA1-C885-ADBC7002FA7B}"/>
          </ac:spMkLst>
        </pc:spChg>
        <pc:picChg chg="add mod">
          <ac:chgData name="Guerrero, Francisco J" userId="6932753a-0454-4599-8934-90d573510db2" providerId="ADAL" clId="{3B97D5E2-CF41-4138-9964-DF8BA13712A7}" dt="2023-06-06T21:37:46.387" v="14555"/>
          <ac:picMkLst>
            <pc:docMk/>
            <pc:sldMk cId="3014205015" sldId="487"/>
            <ac:picMk id="13" creationId="{081D5DA8-F495-1245-09AA-FE4408550722}"/>
          </ac:picMkLst>
        </pc:picChg>
      </pc:sldChg>
      <pc:sldChg chg="add del setBg">
        <pc:chgData name="Guerrero, Francisco J" userId="6932753a-0454-4599-8934-90d573510db2" providerId="ADAL" clId="{3B97D5E2-CF41-4138-9964-DF8BA13712A7}" dt="2023-06-06T21:38:55.798" v="14557"/>
        <pc:sldMkLst>
          <pc:docMk/>
          <pc:sldMk cId="559082588" sldId="488"/>
        </pc:sldMkLst>
      </pc:sldChg>
      <pc:sldChg chg="add del setBg">
        <pc:chgData name="Guerrero, Francisco J" userId="6932753a-0454-4599-8934-90d573510db2" providerId="ADAL" clId="{3B97D5E2-CF41-4138-9964-DF8BA13712A7}" dt="2023-06-06T21:39:12.717" v="14566" actId="47"/>
        <pc:sldMkLst>
          <pc:docMk/>
          <pc:sldMk cId="2329302653" sldId="488"/>
        </pc:sldMkLst>
      </pc:sldChg>
      <pc:sldMasterChg chg="delSldLayout">
        <pc:chgData name="Guerrero, Francisco J" userId="6932753a-0454-4599-8934-90d573510db2" providerId="ADAL" clId="{3B97D5E2-CF41-4138-9964-DF8BA13712A7}" dt="2023-06-06T14:57:57.547" v="961" actId="47"/>
        <pc:sldMasterMkLst>
          <pc:docMk/>
          <pc:sldMasterMk cId="187368696" sldId="2147483648"/>
        </pc:sldMasterMkLst>
        <pc:sldLayoutChg chg="del">
          <pc:chgData name="Guerrero, Francisco J" userId="6932753a-0454-4599-8934-90d573510db2" providerId="ADAL" clId="{3B97D5E2-CF41-4138-9964-DF8BA13712A7}" dt="2023-06-06T14:57:57.547" v="961" actId="47"/>
          <pc:sldLayoutMkLst>
            <pc:docMk/>
            <pc:sldMasterMk cId="187368696" sldId="2147483648"/>
            <pc:sldLayoutMk cId="1970021666" sldId="2147483660"/>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84FA97-CE88-4754-8F7C-C04BC938B040}" type="datetimeFigureOut">
              <a:rPr lang="en-US" smtClean="0"/>
              <a:t>6/6/2023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8D0829B-4E3B-40B5-A150-EB152D878796}" type="slidenum">
              <a:rPr lang="en-US" smtClean="0"/>
              <a:t>‹#›</a:t>
            </a:fld>
            <a:endParaRPr lang="en-US"/>
          </a:p>
        </p:txBody>
      </p:sp>
    </p:spTree>
    <p:extLst>
      <p:ext uri="{BB962C8B-B14F-4D97-AF65-F5344CB8AC3E}">
        <p14:creationId xmlns:p14="http://schemas.microsoft.com/office/powerpoint/2010/main" val="40638333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 my name is Francisco Guerrero, and I am a river scientist working at the Pacific Northwest National Lab and also as a courtesy faculty member in the College of Forestry, at Oregon State University. I’m from Colombia and have been living in Corvallis for the last 10 years.  I want to start this talk with a brief personal story. September 7</a:t>
            </a:r>
            <a:r>
              <a:rPr lang="en-US" baseline="30000" dirty="0"/>
              <a:t>th</a:t>
            </a:r>
            <a:r>
              <a:rPr lang="en-US" dirty="0"/>
              <a:t>, 2020, started as a normal day, until suddenly our apartment was flooded with smoke, and we had to evacuate. </a:t>
            </a:r>
          </a:p>
        </p:txBody>
      </p:sp>
      <p:sp>
        <p:nvSpPr>
          <p:cNvPr id="4" name="Slide Number Placeholder 3"/>
          <p:cNvSpPr>
            <a:spLocks noGrp="1"/>
          </p:cNvSpPr>
          <p:nvPr>
            <p:ph type="sldNum" sz="quarter" idx="5"/>
          </p:nvPr>
        </p:nvSpPr>
        <p:spPr/>
        <p:txBody>
          <a:bodyPr/>
          <a:lstStyle/>
          <a:p>
            <a:fld id="{78D0829B-4E3B-40B5-A150-EB152D878796}" type="slidenum">
              <a:rPr lang="en-US" smtClean="0"/>
              <a:t>1</a:t>
            </a:fld>
            <a:endParaRPr lang="en-US"/>
          </a:p>
        </p:txBody>
      </p:sp>
    </p:spTree>
    <p:extLst>
      <p:ext uri="{BB962C8B-B14F-4D97-AF65-F5344CB8AC3E}">
        <p14:creationId xmlns:p14="http://schemas.microsoft.com/office/powerpoint/2010/main" val="26615966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right now, you can scan the QR code on the screen and visit our user engagement for the project.  The workflow behind this layer was created by people, and for people. I have extensive experience in science communication, and it has been a priority to make its content as accessible as possible. </a:t>
            </a:r>
          </a:p>
        </p:txBody>
      </p:sp>
      <p:sp>
        <p:nvSpPr>
          <p:cNvPr id="4" name="Slide Number Placeholder 3"/>
          <p:cNvSpPr>
            <a:spLocks noGrp="1"/>
          </p:cNvSpPr>
          <p:nvPr>
            <p:ph type="sldNum" sz="quarter" idx="5"/>
          </p:nvPr>
        </p:nvSpPr>
        <p:spPr/>
        <p:txBody>
          <a:bodyPr/>
          <a:lstStyle/>
          <a:p>
            <a:fld id="{78D0829B-4E3B-40B5-A150-EB152D878796}" type="slidenum">
              <a:rPr lang="en-US" smtClean="0"/>
              <a:t>10</a:t>
            </a:fld>
            <a:endParaRPr lang="en-US"/>
          </a:p>
        </p:txBody>
      </p:sp>
    </p:spTree>
    <p:extLst>
      <p:ext uri="{BB962C8B-B14F-4D97-AF65-F5344CB8AC3E}">
        <p14:creationId xmlns:p14="http://schemas.microsoft.com/office/powerpoint/2010/main" val="19727745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as I told you, I have found in AI tools, like </a:t>
            </a:r>
            <a:r>
              <a:rPr lang="en-US" dirty="0" err="1"/>
              <a:t>chatGPT</a:t>
            </a:r>
            <a:r>
              <a:rPr lang="en-US" dirty="0"/>
              <a:t> a strong ally when I need to answer How questions. I don’t like to ask for code generation because I feel I should retain that ability. However, if you feel like asking for code, this is the way I think about it: code outputs are going to be evaluated immediately and it is not something you want to share without that evaluation. Some scholars feel ok with using </a:t>
            </a:r>
            <a:r>
              <a:rPr lang="en-US" dirty="0" err="1"/>
              <a:t>chatGPT</a:t>
            </a:r>
            <a:r>
              <a:rPr lang="en-US" dirty="0"/>
              <a:t> for that purpose. </a:t>
            </a:r>
          </a:p>
        </p:txBody>
      </p:sp>
      <p:sp>
        <p:nvSpPr>
          <p:cNvPr id="4" name="Slide Number Placeholder 3"/>
          <p:cNvSpPr>
            <a:spLocks noGrp="1"/>
          </p:cNvSpPr>
          <p:nvPr>
            <p:ph type="sldNum" sz="quarter" idx="5"/>
          </p:nvPr>
        </p:nvSpPr>
        <p:spPr/>
        <p:txBody>
          <a:bodyPr/>
          <a:lstStyle/>
          <a:p>
            <a:fld id="{78D0829B-4E3B-40B5-A150-EB152D878796}" type="slidenum">
              <a:rPr lang="en-US" smtClean="0"/>
              <a:t>11</a:t>
            </a:fld>
            <a:endParaRPr lang="en-US"/>
          </a:p>
        </p:txBody>
      </p:sp>
    </p:spTree>
    <p:extLst>
      <p:ext uri="{BB962C8B-B14F-4D97-AF65-F5344CB8AC3E}">
        <p14:creationId xmlns:p14="http://schemas.microsoft.com/office/powerpoint/2010/main" val="37894614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our first human – machine interaction within our project is about the creation of workflows by humans, and code debugging by machines. The second way we have engaged with AI was to compare our manual synthesis exercise with the synthesis produced by </a:t>
            </a:r>
            <a:r>
              <a:rPr lang="en-US" dirty="0" err="1"/>
              <a:t>chatGPT</a:t>
            </a:r>
            <a:r>
              <a:rPr lang="en-US" dirty="0"/>
              <a:t> using the same inputs. When I joined the team, Allison and her collaborators had already identified the topics you see on the screen. You can also appreciate the artwork that went into generating this product making it quite unique. </a:t>
            </a:r>
          </a:p>
        </p:txBody>
      </p:sp>
      <p:sp>
        <p:nvSpPr>
          <p:cNvPr id="4" name="Slide Number Placeholder 3"/>
          <p:cNvSpPr>
            <a:spLocks noGrp="1"/>
          </p:cNvSpPr>
          <p:nvPr>
            <p:ph type="sldNum" sz="quarter" idx="5"/>
          </p:nvPr>
        </p:nvSpPr>
        <p:spPr/>
        <p:txBody>
          <a:bodyPr/>
          <a:lstStyle/>
          <a:p>
            <a:fld id="{78D0829B-4E3B-40B5-A150-EB152D878796}" type="slidenum">
              <a:rPr lang="en-US" smtClean="0"/>
              <a:t>12</a:t>
            </a:fld>
            <a:endParaRPr lang="en-US"/>
          </a:p>
        </p:txBody>
      </p:sp>
    </p:spTree>
    <p:extLst>
      <p:ext uri="{BB962C8B-B14F-4D97-AF65-F5344CB8AC3E}">
        <p14:creationId xmlns:p14="http://schemas.microsoft.com/office/powerpoint/2010/main" val="36124313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I asked </a:t>
            </a:r>
            <a:r>
              <a:rPr lang="en-US" dirty="0" err="1"/>
              <a:t>chatGPT</a:t>
            </a:r>
            <a:r>
              <a:rPr lang="en-US" dirty="0"/>
              <a:t> to produce a similar number of topics, it produced the output on the screen in less than 1 minute. So, the processing speed is undeniable. Yet, </a:t>
            </a:r>
            <a:r>
              <a:rPr lang="en-US" dirty="0" err="1"/>
              <a:t>ChatGPT</a:t>
            </a:r>
            <a:r>
              <a:rPr lang="en-US" dirty="0"/>
              <a:t> did not include anything specific to indigenous knowledge. This is because only one among the 69 survey responders include this topic in his question. So, </a:t>
            </a:r>
            <a:r>
              <a:rPr lang="en-US" dirty="0" err="1"/>
              <a:t>chatGPT</a:t>
            </a:r>
            <a:r>
              <a:rPr lang="en-US" dirty="0"/>
              <a:t> has a clear bias against nuance and context, which can have a tremendous impact on inclusion. </a:t>
            </a:r>
          </a:p>
        </p:txBody>
      </p:sp>
      <p:sp>
        <p:nvSpPr>
          <p:cNvPr id="4" name="Slide Number Placeholder 3"/>
          <p:cNvSpPr>
            <a:spLocks noGrp="1"/>
          </p:cNvSpPr>
          <p:nvPr>
            <p:ph type="sldNum" sz="quarter" idx="5"/>
          </p:nvPr>
        </p:nvSpPr>
        <p:spPr/>
        <p:txBody>
          <a:bodyPr/>
          <a:lstStyle/>
          <a:p>
            <a:fld id="{78D0829B-4E3B-40B5-A150-EB152D878796}" type="slidenum">
              <a:rPr lang="en-US" smtClean="0"/>
              <a:t>13</a:t>
            </a:fld>
            <a:endParaRPr lang="en-US"/>
          </a:p>
        </p:txBody>
      </p:sp>
    </p:spTree>
    <p:extLst>
      <p:ext uri="{BB962C8B-B14F-4D97-AF65-F5344CB8AC3E}">
        <p14:creationId xmlns:p14="http://schemas.microsoft.com/office/powerpoint/2010/main" val="42338860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Even in a benign synthesis exercise with our code for text analysis we can quickly appreciate how the dominant content can set the frame for the conversation. If we focus on the image to the left, where the font size is a function of the word frequency, you get a quick grasp on the overall topics across the questions. If we instead translate the frequency to the size of the nodes, we can appreciate smaller connections with profound effects on how we make sense of the effects of wildfires in watersheds via the concept of cascading disturbance effects.  </a:t>
            </a:r>
          </a:p>
        </p:txBody>
      </p:sp>
      <p:sp>
        <p:nvSpPr>
          <p:cNvPr id="4" name="Slide Number Placeholder 3"/>
          <p:cNvSpPr>
            <a:spLocks noGrp="1"/>
          </p:cNvSpPr>
          <p:nvPr>
            <p:ph type="sldNum" sz="quarter" idx="5"/>
          </p:nvPr>
        </p:nvSpPr>
        <p:spPr/>
        <p:txBody>
          <a:bodyPr/>
          <a:lstStyle/>
          <a:p>
            <a:fld id="{78D0829B-4E3B-40B5-A150-EB152D878796}" type="slidenum">
              <a:rPr lang="en-US" smtClean="0"/>
              <a:t>14</a:t>
            </a:fld>
            <a:endParaRPr lang="en-US"/>
          </a:p>
        </p:txBody>
      </p:sp>
    </p:spTree>
    <p:extLst>
      <p:ext uri="{BB962C8B-B14F-4D97-AF65-F5344CB8AC3E}">
        <p14:creationId xmlns:p14="http://schemas.microsoft.com/office/powerpoint/2010/main" val="8814122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connection immediately points to two bodies of literature that are not well represented in our survey: that of compound hazards in climatology, and that of disturbance cascades in stream ecology, separated by more than two decades. </a:t>
            </a:r>
            <a:br>
              <a:rPr lang="en-US" dirty="0"/>
            </a:br>
            <a:endParaRPr lang="en-US" dirty="0"/>
          </a:p>
          <a:p>
            <a:r>
              <a:rPr lang="en-US" dirty="0"/>
              <a:t>Also, Alizadeh’s work was being published while the labor days fires were spreading across the Pacific Northwest. How much advance notice do we need to prepare for disaster?  How fast do we need science to go to translate findings into action? </a:t>
            </a:r>
            <a:br>
              <a:rPr lang="en-US" dirty="0"/>
            </a:br>
            <a:endParaRPr lang="en-US" dirty="0"/>
          </a:p>
        </p:txBody>
      </p:sp>
      <p:sp>
        <p:nvSpPr>
          <p:cNvPr id="4" name="Slide Number Placeholder 3"/>
          <p:cNvSpPr>
            <a:spLocks noGrp="1"/>
          </p:cNvSpPr>
          <p:nvPr>
            <p:ph type="sldNum" sz="quarter" idx="5"/>
          </p:nvPr>
        </p:nvSpPr>
        <p:spPr/>
        <p:txBody>
          <a:bodyPr/>
          <a:lstStyle/>
          <a:p>
            <a:fld id="{78D0829B-4E3B-40B5-A150-EB152D878796}" type="slidenum">
              <a:rPr lang="en-US" smtClean="0"/>
              <a:t>15</a:t>
            </a:fld>
            <a:endParaRPr lang="en-US"/>
          </a:p>
        </p:txBody>
      </p:sp>
    </p:spTree>
    <p:extLst>
      <p:ext uri="{BB962C8B-B14F-4D97-AF65-F5344CB8AC3E}">
        <p14:creationId xmlns:p14="http://schemas.microsoft.com/office/powerpoint/2010/main" val="21502069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the active fires and thermal anomalies on the week leading to the Labor Day Fires. </a:t>
            </a:r>
          </a:p>
        </p:txBody>
      </p:sp>
      <p:sp>
        <p:nvSpPr>
          <p:cNvPr id="4" name="Slide Number Placeholder 3"/>
          <p:cNvSpPr>
            <a:spLocks noGrp="1"/>
          </p:cNvSpPr>
          <p:nvPr>
            <p:ph type="sldNum" sz="quarter" idx="5"/>
          </p:nvPr>
        </p:nvSpPr>
        <p:spPr/>
        <p:txBody>
          <a:bodyPr/>
          <a:lstStyle/>
          <a:p>
            <a:fld id="{78D0829B-4E3B-40B5-A150-EB152D878796}" type="slidenum">
              <a:rPr lang="en-US" smtClean="0"/>
              <a:t>16</a:t>
            </a:fld>
            <a:endParaRPr lang="en-US"/>
          </a:p>
        </p:txBody>
      </p:sp>
    </p:spTree>
    <p:extLst>
      <p:ext uri="{BB962C8B-B14F-4D97-AF65-F5344CB8AC3E}">
        <p14:creationId xmlns:p14="http://schemas.microsoft.com/office/powerpoint/2010/main" val="908031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These are the active fires and thermal anomalies on the week leading to today.  Will machine learning do for us what we have not being able to do?</a:t>
            </a:r>
          </a:p>
          <a:p>
            <a:endParaRPr lang="en-US" dirty="0"/>
          </a:p>
        </p:txBody>
      </p:sp>
      <p:sp>
        <p:nvSpPr>
          <p:cNvPr id="4" name="Slide Number Placeholder 3"/>
          <p:cNvSpPr>
            <a:spLocks noGrp="1"/>
          </p:cNvSpPr>
          <p:nvPr>
            <p:ph type="sldNum" sz="quarter" idx="5"/>
          </p:nvPr>
        </p:nvSpPr>
        <p:spPr/>
        <p:txBody>
          <a:bodyPr/>
          <a:lstStyle/>
          <a:p>
            <a:fld id="{78D0829B-4E3B-40B5-A150-EB152D878796}" type="slidenum">
              <a:rPr lang="en-US" smtClean="0"/>
              <a:t>17</a:t>
            </a:fld>
            <a:endParaRPr lang="en-US"/>
          </a:p>
        </p:txBody>
      </p:sp>
    </p:spTree>
    <p:extLst>
      <p:ext uri="{BB962C8B-B14F-4D97-AF65-F5344CB8AC3E}">
        <p14:creationId xmlns:p14="http://schemas.microsoft.com/office/powerpoint/2010/main" val="1071627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I’ve talk about how, while synthesizing information impacts of wildfires on watersheds, we have combined human and artificial intelligence to keep momentum, while we use machines for code debugging, we design our workflows to be inclusive. While machines are extremely fast at summarizing, real synthesis require of the incorporation of nuance, context, and deliberate efforts to include all voices. Finally, while machine-learning algorithms can help us to map out the knowledge landscape to aid discovery, it is ultimately on us to identify fundamental hidden connections and assess the implications of our findings not only in the present but also in the past. So far, we still have the upper hand on this deal. </a:t>
            </a:r>
          </a:p>
          <a:p>
            <a:endParaRPr lang="en-US" dirty="0"/>
          </a:p>
        </p:txBody>
      </p:sp>
      <p:sp>
        <p:nvSpPr>
          <p:cNvPr id="4" name="Slide Number Placeholder 3"/>
          <p:cNvSpPr>
            <a:spLocks noGrp="1"/>
          </p:cNvSpPr>
          <p:nvPr>
            <p:ph type="sldNum" sz="quarter" idx="5"/>
          </p:nvPr>
        </p:nvSpPr>
        <p:spPr/>
        <p:txBody>
          <a:bodyPr/>
          <a:lstStyle/>
          <a:p>
            <a:fld id="{78D0829B-4E3B-40B5-A150-EB152D878796}" type="slidenum">
              <a:rPr lang="en-US" smtClean="0"/>
              <a:t>18</a:t>
            </a:fld>
            <a:endParaRPr lang="en-US"/>
          </a:p>
        </p:txBody>
      </p:sp>
    </p:spTree>
    <p:extLst>
      <p:ext uri="{BB962C8B-B14F-4D97-AF65-F5344CB8AC3E}">
        <p14:creationId xmlns:p14="http://schemas.microsoft.com/office/powerpoint/2010/main" val="34780133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want to believe that if machines are becoming artificially more intelligent, we will be able to be organically wiser. But this is a long road for all of us and more is coming…</a:t>
            </a:r>
          </a:p>
        </p:txBody>
      </p:sp>
      <p:sp>
        <p:nvSpPr>
          <p:cNvPr id="4" name="Slide Number Placeholder 3"/>
          <p:cNvSpPr>
            <a:spLocks noGrp="1"/>
          </p:cNvSpPr>
          <p:nvPr>
            <p:ph type="sldNum" sz="quarter" idx="5"/>
          </p:nvPr>
        </p:nvSpPr>
        <p:spPr/>
        <p:txBody>
          <a:bodyPr/>
          <a:lstStyle/>
          <a:p>
            <a:fld id="{78D0829B-4E3B-40B5-A150-EB152D878796}" type="slidenum">
              <a:rPr lang="en-US" smtClean="0"/>
              <a:t>19</a:t>
            </a:fld>
            <a:endParaRPr lang="en-US"/>
          </a:p>
        </p:txBody>
      </p:sp>
    </p:spTree>
    <p:extLst>
      <p:ext uri="{BB962C8B-B14F-4D97-AF65-F5344CB8AC3E}">
        <p14:creationId xmlns:p14="http://schemas.microsoft.com/office/powerpoint/2010/main" val="9795794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were heading to Eugene, where my in-laws live, in a bigger house with air filtration system. While on the road, with low visibility, winds speeding up, and trees falling, we really did not know how fast to go: driving slow meant spending more time on the road and driving fast meant to potentially crash against something and lose control of the car. We were facing tough choices in the worst moments possible.</a:t>
            </a:r>
          </a:p>
        </p:txBody>
      </p:sp>
      <p:sp>
        <p:nvSpPr>
          <p:cNvPr id="4" name="Slide Number Placeholder 3"/>
          <p:cNvSpPr>
            <a:spLocks noGrp="1"/>
          </p:cNvSpPr>
          <p:nvPr>
            <p:ph type="sldNum" sz="quarter" idx="5"/>
          </p:nvPr>
        </p:nvSpPr>
        <p:spPr/>
        <p:txBody>
          <a:bodyPr/>
          <a:lstStyle/>
          <a:p>
            <a:fld id="{78D0829B-4E3B-40B5-A150-EB152D878796}" type="slidenum">
              <a:rPr lang="en-US" smtClean="0"/>
              <a:t>2</a:t>
            </a:fld>
            <a:endParaRPr lang="en-US"/>
          </a:p>
        </p:txBody>
      </p:sp>
    </p:spTree>
    <p:extLst>
      <p:ext uri="{BB962C8B-B14F-4D97-AF65-F5344CB8AC3E}">
        <p14:creationId xmlns:p14="http://schemas.microsoft.com/office/powerpoint/2010/main" val="360386132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some scholars are voicing their enthusiasm for the quest of machine wisdom. </a:t>
            </a:r>
          </a:p>
          <a:p>
            <a:endParaRPr lang="en-US" dirty="0"/>
          </a:p>
          <a:p>
            <a:endParaRPr lang="en-US" dirty="0"/>
          </a:p>
        </p:txBody>
      </p:sp>
      <p:sp>
        <p:nvSpPr>
          <p:cNvPr id="4" name="Slide Number Placeholder 3"/>
          <p:cNvSpPr>
            <a:spLocks noGrp="1"/>
          </p:cNvSpPr>
          <p:nvPr>
            <p:ph type="sldNum" sz="quarter" idx="5"/>
          </p:nvPr>
        </p:nvSpPr>
        <p:spPr/>
        <p:txBody>
          <a:bodyPr/>
          <a:lstStyle/>
          <a:p>
            <a:fld id="{78D0829B-4E3B-40B5-A150-EB152D878796}" type="slidenum">
              <a:rPr lang="en-US" smtClean="0"/>
              <a:t>20</a:t>
            </a:fld>
            <a:endParaRPr lang="en-US"/>
          </a:p>
        </p:txBody>
      </p:sp>
    </p:spTree>
    <p:extLst>
      <p:ext uri="{BB962C8B-B14F-4D97-AF65-F5344CB8AC3E}">
        <p14:creationId xmlns:p14="http://schemas.microsoft.com/office/powerpoint/2010/main" val="278221630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D0829B-4E3B-40B5-A150-EB152D878796}" type="slidenum">
              <a:rPr lang="en-US" smtClean="0"/>
              <a:t>21</a:t>
            </a:fld>
            <a:endParaRPr lang="en-US"/>
          </a:p>
        </p:txBody>
      </p:sp>
    </p:spTree>
    <p:extLst>
      <p:ext uri="{BB962C8B-B14F-4D97-AF65-F5344CB8AC3E}">
        <p14:creationId xmlns:p14="http://schemas.microsoft.com/office/powerpoint/2010/main" val="23930838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D0829B-4E3B-40B5-A150-EB152D878796}" type="slidenum">
              <a:rPr lang="en-US" smtClean="0"/>
              <a:t>24</a:t>
            </a:fld>
            <a:endParaRPr lang="en-US"/>
          </a:p>
        </p:txBody>
      </p:sp>
    </p:spTree>
    <p:extLst>
      <p:ext uri="{BB962C8B-B14F-4D97-AF65-F5344CB8AC3E}">
        <p14:creationId xmlns:p14="http://schemas.microsoft.com/office/powerpoint/2010/main" val="33159780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D0829B-4E3B-40B5-A150-EB152D878796}" type="slidenum">
              <a:rPr lang="en-US" smtClean="0"/>
              <a:t>25</a:t>
            </a:fld>
            <a:endParaRPr lang="en-US"/>
          </a:p>
        </p:txBody>
      </p:sp>
    </p:spTree>
    <p:extLst>
      <p:ext uri="{BB962C8B-B14F-4D97-AF65-F5344CB8AC3E}">
        <p14:creationId xmlns:p14="http://schemas.microsoft.com/office/powerpoint/2010/main" val="6323962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Those fires were a wake-up call for everyone.  Since then, I worry about fires more than I ever had. </a:t>
            </a:r>
          </a:p>
        </p:txBody>
      </p:sp>
      <p:sp>
        <p:nvSpPr>
          <p:cNvPr id="4" name="Slide Number Placeholder 3"/>
          <p:cNvSpPr>
            <a:spLocks noGrp="1"/>
          </p:cNvSpPr>
          <p:nvPr>
            <p:ph type="sldNum" sz="quarter" idx="5"/>
          </p:nvPr>
        </p:nvSpPr>
        <p:spPr/>
        <p:txBody>
          <a:bodyPr/>
          <a:lstStyle/>
          <a:p>
            <a:fld id="{78D0829B-4E3B-40B5-A150-EB152D878796}" type="slidenum">
              <a:rPr lang="en-US" smtClean="0"/>
              <a:t>3</a:t>
            </a:fld>
            <a:endParaRPr lang="en-US"/>
          </a:p>
        </p:txBody>
      </p:sp>
    </p:spTree>
    <p:extLst>
      <p:ext uri="{BB962C8B-B14F-4D97-AF65-F5344CB8AC3E}">
        <p14:creationId xmlns:p14="http://schemas.microsoft.com/office/powerpoint/2010/main" val="35060085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when I joined the Lab and found that my colleague Allison was working on the impacts of wildfires on watersheds, I did not think it twice, and decided to join her efforts. We are coordinating a synthesis paper trying to find the top emergent research priorities related to wildfires in watersheds. </a:t>
            </a:r>
          </a:p>
        </p:txBody>
      </p:sp>
      <p:sp>
        <p:nvSpPr>
          <p:cNvPr id="4" name="Slide Number Placeholder 3"/>
          <p:cNvSpPr>
            <a:spLocks noGrp="1"/>
          </p:cNvSpPr>
          <p:nvPr>
            <p:ph type="sldNum" sz="quarter" idx="5"/>
          </p:nvPr>
        </p:nvSpPr>
        <p:spPr/>
        <p:txBody>
          <a:bodyPr/>
          <a:lstStyle/>
          <a:p>
            <a:fld id="{78D0829B-4E3B-40B5-A150-EB152D878796}" type="slidenum">
              <a:rPr lang="en-US" smtClean="0"/>
              <a:t>4</a:t>
            </a:fld>
            <a:endParaRPr lang="en-US"/>
          </a:p>
        </p:txBody>
      </p:sp>
    </p:spTree>
    <p:extLst>
      <p:ext uri="{BB962C8B-B14F-4D97-AF65-F5344CB8AC3E}">
        <p14:creationId xmlns:p14="http://schemas.microsoft.com/office/powerpoint/2010/main" val="39061931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I started working with Allison, she and her team of collaborators had surveyed several dozens of scientists to identify pressing questions, pathways, and roadblocks related to the role of fires in watershed ecosystems. After several months, they came with a first synthesis of topics encompassing more than 100 different questions submitted by the participants in the survey. Their results were quite accessible and even unique. But the manual synthesis could not be reproduced easily. </a:t>
            </a:r>
          </a:p>
          <a:p>
            <a:endParaRPr lang="en-US" dirty="0"/>
          </a:p>
          <a:p>
            <a:r>
              <a:rPr lang="en-US" dirty="0"/>
              <a:t>I proposed to Allison to use text mining, which is aided by artificial intelligence to process natural language. I also suggested that we should implement an open and reproducible workflow from the very beginning, so we could interact with those survey responders wanting to lead specific sections of the paper. While the total time spend in this activity could be condensed into a couple of weeks, it’s been a steep learning curve for us, since both Allison and I are efficient code users, but not computer programmers. </a:t>
            </a:r>
            <a:br>
              <a:rPr lang="en-US" dirty="0"/>
            </a:br>
            <a:br>
              <a:rPr lang="en-US" dirty="0"/>
            </a:br>
            <a:r>
              <a:rPr lang="en-US" dirty="0"/>
              <a:t>That’s when I started asking </a:t>
            </a:r>
            <a:r>
              <a:rPr lang="en-US" dirty="0" err="1"/>
              <a:t>chatGPT</a:t>
            </a:r>
            <a:r>
              <a:rPr lang="en-US" dirty="0"/>
              <a:t> to help me debug my code. I am amazed by how fast it can find the error along multiple lines of computer scrabbles and suggest the correct command or even a new package to explore. With these extended coding capabilities, I propose to Allison tackle the challenge of creating open, accessible, and reproducible workflows for the project we are doing. </a:t>
            </a:r>
          </a:p>
        </p:txBody>
      </p:sp>
      <p:sp>
        <p:nvSpPr>
          <p:cNvPr id="4" name="Slide Number Placeholder 3"/>
          <p:cNvSpPr>
            <a:spLocks noGrp="1"/>
          </p:cNvSpPr>
          <p:nvPr>
            <p:ph type="sldNum" sz="quarter" idx="5"/>
          </p:nvPr>
        </p:nvSpPr>
        <p:spPr/>
        <p:txBody>
          <a:bodyPr/>
          <a:lstStyle/>
          <a:p>
            <a:fld id="{78D0829B-4E3B-40B5-A150-EB152D878796}" type="slidenum">
              <a:rPr lang="en-US" smtClean="0"/>
              <a:t>5</a:t>
            </a:fld>
            <a:endParaRPr lang="en-US"/>
          </a:p>
        </p:txBody>
      </p:sp>
    </p:spTree>
    <p:extLst>
      <p:ext uri="{BB962C8B-B14F-4D97-AF65-F5344CB8AC3E}">
        <p14:creationId xmlns:p14="http://schemas.microsoft.com/office/powerpoint/2010/main" val="9464015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Chat GPT is a clear example of an Opaque or Black box AI. We control the inputs, and can provide feedback on the outputs, but have no idea of what is happening inside.</a:t>
            </a:r>
          </a:p>
        </p:txBody>
      </p:sp>
      <p:sp>
        <p:nvSpPr>
          <p:cNvPr id="4" name="Slide Number Placeholder 3"/>
          <p:cNvSpPr>
            <a:spLocks noGrp="1"/>
          </p:cNvSpPr>
          <p:nvPr>
            <p:ph type="sldNum" sz="quarter" idx="5"/>
          </p:nvPr>
        </p:nvSpPr>
        <p:spPr/>
        <p:txBody>
          <a:bodyPr/>
          <a:lstStyle/>
          <a:p>
            <a:fld id="{78D0829B-4E3B-40B5-A150-EB152D878796}" type="slidenum">
              <a:rPr lang="en-US" smtClean="0"/>
              <a:t>6</a:t>
            </a:fld>
            <a:endParaRPr lang="en-US"/>
          </a:p>
        </p:txBody>
      </p:sp>
    </p:spTree>
    <p:extLst>
      <p:ext uri="{BB962C8B-B14F-4D97-AF65-F5344CB8AC3E}">
        <p14:creationId xmlns:p14="http://schemas.microsoft.com/office/powerpoint/2010/main" val="29944035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would be even better are more transparent user interfaces that could allow you to explicitly observe the layers of complexity built into a system, without having to engage at those levels if you don’t want to do so. So, the way I envision these workflows is like a glass onion. You can see what is inside, and how is built, and engage with deeper layers only if you want. </a:t>
            </a:r>
          </a:p>
        </p:txBody>
      </p:sp>
      <p:sp>
        <p:nvSpPr>
          <p:cNvPr id="4" name="Slide Number Placeholder 3"/>
          <p:cNvSpPr>
            <a:spLocks noGrp="1"/>
          </p:cNvSpPr>
          <p:nvPr>
            <p:ph type="sldNum" sz="quarter" idx="5"/>
          </p:nvPr>
        </p:nvSpPr>
        <p:spPr/>
        <p:txBody>
          <a:bodyPr/>
          <a:lstStyle/>
          <a:p>
            <a:fld id="{78D0829B-4E3B-40B5-A150-EB152D878796}" type="slidenum">
              <a:rPr lang="en-US" smtClean="0"/>
              <a:t>7</a:t>
            </a:fld>
            <a:endParaRPr lang="en-US"/>
          </a:p>
        </p:txBody>
      </p:sp>
    </p:spTree>
    <p:extLst>
      <p:ext uri="{BB962C8B-B14F-4D97-AF65-F5344CB8AC3E}">
        <p14:creationId xmlns:p14="http://schemas.microsoft.com/office/powerpoint/2010/main" val="35800836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structure we have for this onion is a knowledge base where all the raw data and ugly code lives (like code used for automatic downloads from the web), an analytical engine layer where scripts that provide essential functions for your analysis are stored. A production hub were those scripts are transformed into commented markdown documents or html files, a product store, where generated pdfs and notebooks are stored to be shared at ease with interested users, and finally, a user engagement layer,  where the public and your colleagues come to learn what are you doing, and the main </a:t>
            </a:r>
            <a:r>
              <a:rPr lang="en-US" dirty="0" err="1"/>
              <a:t>highligths</a:t>
            </a:r>
            <a:r>
              <a:rPr lang="en-US" dirty="0"/>
              <a:t> of your research. </a:t>
            </a:r>
          </a:p>
        </p:txBody>
      </p:sp>
      <p:sp>
        <p:nvSpPr>
          <p:cNvPr id="4" name="Slide Number Placeholder 3"/>
          <p:cNvSpPr>
            <a:spLocks noGrp="1"/>
          </p:cNvSpPr>
          <p:nvPr>
            <p:ph type="sldNum" sz="quarter" idx="5"/>
          </p:nvPr>
        </p:nvSpPr>
        <p:spPr/>
        <p:txBody>
          <a:bodyPr/>
          <a:lstStyle/>
          <a:p>
            <a:fld id="{78D0829B-4E3B-40B5-A150-EB152D878796}" type="slidenum">
              <a:rPr lang="en-US" smtClean="0"/>
              <a:t>8</a:t>
            </a:fld>
            <a:endParaRPr lang="en-US"/>
          </a:p>
        </p:txBody>
      </p:sp>
    </p:spTree>
    <p:extLst>
      <p:ext uri="{BB962C8B-B14F-4D97-AF65-F5344CB8AC3E}">
        <p14:creationId xmlns:p14="http://schemas.microsoft.com/office/powerpoint/2010/main" val="8038621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system is multiplatform, device agnostic, and with version control. </a:t>
            </a:r>
          </a:p>
        </p:txBody>
      </p:sp>
      <p:sp>
        <p:nvSpPr>
          <p:cNvPr id="4" name="Slide Number Placeholder 3"/>
          <p:cNvSpPr>
            <a:spLocks noGrp="1"/>
          </p:cNvSpPr>
          <p:nvPr>
            <p:ph type="sldNum" sz="quarter" idx="5"/>
          </p:nvPr>
        </p:nvSpPr>
        <p:spPr/>
        <p:txBody>
          <a:bodyPr/>
          <a:lstStyle/>
          <a:p>
            <a:fld id="{78D0829B-4E3B-40B5-A150-EB152D878796}" type="slidenum">
              <a:rPr lang="en-US" smtClean="0"/>
              <a:t>9</a:t>
            </a:fld>
            <a:endParaRPr lang="en-US"/>
          </a:p>
        </p:txBody>
      </p:sp>
    </p:spTree>
    <p:extLst>
      <p:ext uri="{BB962C8B-B14F-4D97-AF65-F5344CB8AC3E}">
        <p14:creationId xmlns:p14="http://schemas.microsoft.com/office/powerpoint/2010/main" val="33957912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F31177-6C32-1CFC-396F-D22490783AF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7096C35-B344-D3CB-05BF-8B25706D730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1B0807B-6700-153E-02A2-A67F37937A58}"/>
              </a:ext>
            </a:extLst>
          </p:cNvPr>
          <p:cNvSpPr>
            <a:spLocks noGrp="1"/>
          </p:cNvSpPr>
          <p:nvPr>
            <p:ph type="dt" sz="half" idx="10"/>
          </p:nvPr>
        </p:nvSpPr>
        <p:spPr/>
        <p:txBody>
          <a:bodyPr/>
          <a:lstStyle/>
          <a:p>
            <a:fld id="{E1C17906-0DF2-4B03-A49B-826DE23A7909}" type="datetimeFigureOut">
              <a:rPr lang="en-US" smtClean="0"/>
              <a:t>6/6/2023</a:t>
            </a:fld>
            <a:endParaRPr lang="en-US"/>
          </a:p>
        </p:txBody>
      </p:sp>
      <p:sp>
        <p:nvSpPr>
          <p:cNvPr id="5" name="Footer Placeholder 4">
            <a:extLst>
              <a:ext uri="{FF2B5EF4-FFF2-40B4-BE49-F238E27FC236}">
                <a16:creationId xmlns:a16="http://schemas.microsoft.com/office/drawing/2014/main" id="{FD3EA300-B4F8-76C8-C47E-B96A642B689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810DE09-D77B-ED87-A69C-A55657C37F4E}"/>
              </a:ext>
            </a:extLst>
          </p:cNvPr>
          <p:cNvSpPr>
            <a:spLocks noGrp="1"/>
          </p:cNvSpPr>
          <p:nvPr>
            <p:ph type="sldNum" sz="quarter" idx="12"/>
          </p:nvPr>
        </p:nvSpPr>
        <p:spPr/>
        <p:txBody>
          <a:bodyPr/>
          <a:lstStyle/>
          <a:p>
            <a:fld id="{B3632F1E-E385-4FC7-95B4-6627E7C31A82}" type="slidenum">
              <a:rPr lang="en-US" smtClean="0"/>
              <a:t>‹#›</a:t>
            </a:fld>
            <a:endParaRPr lang="en-US"/>
          </a:p>
        </p:txBody>
      </p:sp>
    </p:spTree>
    <p:extLst>
      <p:ext uri="{BB962C8B-B14F-4D97-AF65-F5344CB8AC3E}">
        <p14:creationId xmlns:p14="http://schemas.microsoft.com/office/powerpoint/2010/main" val="36979747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F77287-0C93-A07D-BA85-36FB1C40A91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82ECE6B-EFC5-B9EA-760F-2296F93D3BF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00E9B46-20D7-30FD-7428-4F2CFFBD29D1}"/>
              </a:ext>
            </a:extLst>
          </p:cNvPr>
          <p:cNvSpPr>
            <a:spLocks noGrp="1"/>
          </p:cNvSpPr>
          <p:nvPr>
            <p:ph type="dt" sz="half" idx="10"/>
          </p:nvPr>
        </p:nvSpPr>
        <p:spPr/>
        <p:txBody>
          <a:bodyPr/>
          <a:lstStyle/>
          <a:p>
            <a:fld id="{E1C17906-0DF2-4B03-A49B-826DE23A7909}" type="datetimeFigureOut">
              <a:rPr lang="en-US" smtClean="0"/>
              <a:t>6/6/2023</a:t>
            </a:fld>
            <a:endParaRPr lang="en-US"/>
          </a:p>
        </p:txBody>
      </p:sp>
      <p:sp>
        <p:nvSpPr>
          <p:cNvPr id="5" name="Footer Placeholder 4">
            <a:extLst>
              <a:ext uri="{FF2B5EF4-FFF2-40B4-BE49-F238E27FC236}">
                <a16:creationId xmlns:a16="http://schemas.microsoft.com/office/drawing/2014/main" id="{8D72824D-24E5-99E9-E7D7-390A0173D6F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305F1A-F1B4-18E4-0815-31F7621F03FB}"/>
              </a:ext>
            </a:extLst>
          </p:cNvPr>
          <p:cNvSpPr>
            <a:spLocks noGrp="1"/>
          </p:cNvSpPr>
          <p:nvPr>
            <p:ph type="sldNum" sz="quarter" idx="12"/>
          </p:nvPr>
        </p:nvSpPr>
        <p:spPr/>
        <p:txBody>
          <a:bodyPr/>
          <a:lstStyle/>
          <a:p>
            <a:fld id="{B3632F1E-E385-4FC7-95B4-6627E7C31A82}" type="slidenum">
              <a:rPr lang="en-US" smtClean="0"/>
              <a:t>‹#›</a:t>
            </a:fld>
            <a:endParaRPr lang="en-US"/>
          </a:p>
        </p:txBody>
      </p:sp>
    </p:spTree>
    <p:extLst>
      <p:ext uri="{BB962C8B-B14F-4D97-AF65-F5344CB8AC3E}">
        <p14:creationId xmlns:p14="http://schemas.microsoft.com/office/powerpoint/2010/main" val="18384470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057BDBC-719C-2320-5E2C-0178621CD27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3638C9F-25A2-DBFA-635F-B4D6CC26CBF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4A0F8F4-8235-D1DE-92E3-E06AE93F7363}"/>
              </a:ext>
            </a:extLst>
          </p:cNvPr>
          <p:cNvSpPr>
            <a:spLocks noGrp="1"/>
          </p:cNvSpPr>
          <p:nvPr>
            <p:ph type="dt" sz="half" idx="10"/>
          </p:nvPr>
        </p:nvSpPr>
        <p:spPr/>
        <p:txBody>
          <a:bodyPr/>
          <a:lstStyle/>
          <a:p>
            <a:fld id="{E1C17906-0DF2-4B03-A49B-826DE23A7909}" type="datetimeFigureOut">
              <a:rPr lang="en-US" smtClean="0"/>
              <a:t>6/6/2023</a:t>
            </a:fld>
            <a:endParaRPr lang="en-US"/>
          </a:p>
        </p:txBody>
      </p:sp>
      <p:sp>
        <p:nvSpPr>
          <p:cNvPr id="5" name="Footer Placeholder 4">
            <a:extLst>
              <a:ext uri="{FF2B5EF4-FFF2-40B4-BE49-F238E27FC236}">
                <a16:creationId xmlns:a16="http://schemas.microsoft.com/office/drawing/2014/main" id="{8F3DE960-1CE2-4DC5-1A6F-C3EC29E299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54C4B91-5056-3673-FB86-6CFBCB6B2D1A}"/>
              </a:ext>
            </a:extLst>
          </p:cNvPr>
          <p:cNvSpPr>
            <a:spLocks noGrp="1"/>
          </p:cNvSpPr>
          <p:nvPr>
            <p:ph type="sldNum" sz="quarter" idx="12"/>
          </p:nvPr>
        </p:nvSpPr>
        <p:spPr/>
        <p:txBody>
          <a:bodyPr/>
          <a:lstStyle/>
          <a:p>
            <a:fld id="{B3632F1E-E385-4FC7-95B4-6627E7C31A82}" type="slidenum">
              <a:rPr lang="en-US" smtClean="0"/>
              <a:t>‹#›</a:t>
            </a:fld>
            <a:endParaRPr lang="en-US"/>
          </a:p>
        </p:txBody>
      </p:sp>
    </p:spTree>
    <p:extLst>
      <p:ext uri="{BB962C8B-B14F-4D97-AF65-F5344CB8AC3E}">
        <p14:creationId xmlns:p14="http://schemas.microsoft.com/office/powerpoint/2010/main" val="13629117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743213-BF09-F961-F4A4-810B8B8D53F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2C8F524-B187-DA77-C62B-DF5DE58E652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8307631-28C9-5F8B-9548-CD79F2BBFC2D}"/>
              </a:ext>
            </a:extLst>
          </p:cNvPr>
          <p:cNvSpPr>
            <a:spLocks noGrp="1"/>
          </p:cNvSpPr>
          <p:nvPr>
            <p:ph type="dt" sz="half" idx="10"/>
          </p:nvPr>
        </p:nvSpPr>
        <p:spPr/>
        <p:txBody>
          <a:bodyPr/>
          <a:lstStyle/>
          <a:p>
            <a:fld id="{E1C17906-0DF2-4B03-A49B-826DE23A7909}" type="datetimeFigureOut">
              <a:rPr lang="en-US" smtClean="0"/>
              <a:t>6/6/2023</a:t>
            </a:fld>
            <a:endParaRPr lang="en-US"/>
          </a:p>
        </p:txBody>
      </p:sp>
      <p:sp>
        <p:nvSpPr>
          <p:cNvPr id="5" name="Footer Placeholder 4">
            <a:extLst>
              <a:ext uri="{FF2B5EF4-FFF2-40B4-BE49-F238E27FC236}">
                <a16:creationId xmlns:a16="http://schemas.microsoft.com/office/drawing/2014/main" id="{27F23024-204C-B45E-74F9-2CD911BC371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C1D787-D99F-E79E-C13D-BD56B967997A}"/>
              </a:ext>
            </a:extLst>
          </p:cNvPr>
          <p:cNvSpPr>
            <a:spLocks noGrp="1"/>
          </p:cNvSpPr>
          <p:nvPr>
            <p:ph type="sldNum" sz="quarter" idx="12"/>
          </p:nvPr>
        </p:nvSpPr>
        <p:spPr/>
        <p:txBody>
          <a:bodyPr/>
          <a:lstStyle/>
          <a:p>
            <a:fld id="{B3632F1E-E385-4FC7-95B4-6627E7C31A82}" type="slidenum">
              <a:rPr lang="en-US" smtClean="0"/>
              <a:t>‹#›</a:t>
            </a:fld>
            <a:endParaRPr lang="en-US"/>
          </a:p>
        </p:txBody>
      </p:sp>
    </p:spTree>
    <p:extLst>
      <p:ext uri="{BB962C8B-B14F-4D97-AF65-F5344CB8AC3E}">
        <p14:creationId xmlns:p14="http://schemas.microsoft.com/office/powerpoint/2010/main" val="21717462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59FA0E-002B-7053-8987-F0DD600C1B1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199F6E7-C967-04FD-CE26-DC6CBB1E2B4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E8007BF-F857-7F22-1B2B-4A3A096364BA}"/>
              </a:ext>
            </a:extLst>
          </p:cNvPr>
          <p:cNvSpPr>
            <a:spLocks noGrp="1"/>
          </p:cNvSpPr>
          <p:nvPr>
            <p:ph type="dt" sz="half" idx="10"/>
          </p:nvPr>
        </p:nvSpPr>
        <p:spPr/>
        <p:txBody>
          <a:bodyPr/>
          <a:lstStyle/>
          <a:p>
            <a:fld id="{E1C17906-0DF2-4B03-A49B-826DE23A7909}" type="datetimeFigureOut">
              <a:rPr lang="en-US" smtClean="0"/>
              <a:t>6/6/2023</a:t>
            </a:fld>
            <a:endParaRPr lang="en-US"/>
          </a:p>
        </p:txBody>
      </p:sp>
      <p:sp>
        <p:nvSpPr>
          <p:cNvPr id="5" name="Footer Placeholder 4">
            <a:extLst>
              <a:ext uri="{FF2B5EF4-FFF2-40B4-BE49-F238E27FC236}">
                <a16:creationId xmlns:a16="http://schemas.microsoft.com/office/drawing/2014/main" id="{8C5CD3A9-576E-AD1B-0484-E3912806B0F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4F6AEEA-3209-436E-32F2-84BC58F7FE3B}"/>
              </a:ext>
            </a:extLst>
          </p:cNvPr>
          <p:cNvSpPr>
            <a:spLocks noGrp="1"/>
          </p:cNvSpPr>
          <p:nvPr>
            <p:ph type="sldNum" sz="quarter" idx="12"/>
          </p:nvPr>
        </p:nvSpPr>
        <p:spPr/>
        <p:txBody>
          <a:bodyPr/>
          <a:lstStyle/>
          <a:p>
            <a:fld id="{B3632F1E-E385-4FC7-95B4-6627E7C31A82}" type="slidenum">
              <a:rPr lang="en-US" smtClean="0"/>
              <a:t>‹#›</a:t>
            </a:fld>
            <a:endParaRPr lang="en-US"/>
          </a:p>
        </p:txBody>
      </p:sp>
    </p:spTree>
    <p:extLst>
      <p:ext uri="{BB962C8B-B14F-4D97-AF65-F5344CB8AC3E}">
        <p14:creationId xmlns:p14="http://schemas.microsoft.com/office/powerpoint/2010/main" val="21091701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3F9C2C-6F68-2A1B-4E9B-B4D8ABF90C4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E5B592B-C054-77EA-9751-24C0C625F9A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7B17200-6E3F-8247-7FB4-90CF5F679C6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BEC6BFC-1170-709A-6974-9523FF3C7676}"/>
              </a:ext>
            </a:extLst>
          </p:cNvPr>
          <p:cNvSpPr>
            <a:spLocks noGrp="1"/>
          </p:cNvSpPr>
          <p:nvPr>
            <p:ph type="dt" sz="half" idx="10"/>
          </p:nvPr>
        </p:nvSpPr>
        <p:spPr/>
        <p:txBody>
          <a:bodyPr/>
          <a:lstStyle/>
          <a:p>
            <a:fld id="{E1C17906-0DF2-4B03-A49B-826DE23A7909}" type="datetimeFigureOut">
              <a:rPr lang="en-US" smtClean="0"/>
              <a:t>6/6/2023</a:t>
            </a:fld>
            <a:endParaRPr lang="en-US"/>
          </a:p>
        </p:txBody>
      </p:sp>
      <p:sp>
        <p:nvSpPr>
          <p:cNvPr id="6" name="Footer Placeholder 5">
            <a:extLst>
              <a:ext uri="{FF2B5EF4-FFF2-40B4-BE49-F238E27FC236}">
                <a16:creationId xmlns:a16="http://schemas.microsoft.com/office/drawing/2014/main" id="{9A1D4B8E-671E-29AF-636F-CC9338E8F4B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666C297-E01A-467D-F795-6582533F069C}"/>
              </a:ext>
            </a:extLst>
          </p:cNvPr>
          <p:cNvSpPr>
            <a:spLocks noGrp="1"/>
          </p:cNvSpPr>
          <p:nvPr>
            <p:ph type="sldNum" sz="quarter" idx="12"/>
          </p:nvPr>
        </p:nvSpPr>
        <p:spPr/>
        <p:txBody>
          <a:bodyPr/>
          <a:lstStyle/>
          <a:p>
            <a:fld id="{B3632F1E-E385-4FC7-95B4-6627E7C31A82}" type="slidenum">
              <a:rPr lang="en-US" smtClean="0"/>
              <a:t>‹#›</a:t>
            </a:fld>
            <a:endParaRPr lang="en-US"/>
          </a:p>
        </p:txBody>
      </p:sp>
    </p:spTree>
    <p:extLst>
      <p:ext uri="{BB962C8B-B14F-4D97-AF65-F5344CB8AC3E}">
        <p14:creationId xmlns:p14="http://schemas.microsoft.com/office/powerpoint/2010/main" val="23106847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73ECFE-2C53-ECA2-EFC7-A9AD743102C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7CF4537-22C1-BB8D-5F42-8A2D1457C8D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224637B-8DF3-1CC5-DB45-4B434F0D5F9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7396491-6151-B93C-B5EA-B99C45BD413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D339B19-6685-5B9A-E962-02660465399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958D602-E0D4-1520-B542-4F3307776FF1}"/>
              </a:ext>
            </a:extLst>
          </p:cNvPr>
          <p:cNvSpPr>
            <a:spLocks noGrp="1"/>
          </p:cNvSpPr>
          <p:nvPr>
            <p:ph type="dt" sz="half" idx="10"/>
          </p:nvPr>
        </p:nvSpPr>
        <p:spPr/>
        <p:txBody>
          <a:bodyPr/>
          <a:lstStyle/>
          <a:p>
            <a:fld id="{E1C17906-0DF2-4B03-A49B-826DE23A7909}" type="datetimeFigureOut">
              <a:rPr lang="en-US" smtClean="0"/>
              <a:t>6/6/2023</a:t>
            </a:fld>
            <a:endParaRPr lang="en-US"/>
          </a:p>
        </p:txBody>
      </p:sp>
      <p:sp>
        <p:nvSpPr>
          <p:cNvPr id="8" name="Footer Placeholder 7">
            <a:extLst>
              <a:ext uri="{FF2B5EF4-FFF2-40B4-BE49-F238E27FC236}">
                <a16:creationId xmlns:a16="http://schemas.microsoft.com/office/drawing/2014/main" id="{9677D6E2-2CA8-9EC7-FF71-382168A7B5C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D3EA860-937B-C5AD-E2A0-FBD4B5D90103}"/>
              </a:ext>
            </a:extLst>
          </p:cNvPr>
          <p:cNvSpPr>
            <a:spLocks noGrp="1"/>
          </p:cNvSpPr>
          <p:nvPr>
            <p:ph type="sldNum" sz="quarter" idx="12"/>
          </p:nvPr>
        </p:nvSpPr>
        <p:spPr/>
        <p:txBody>
          <a:bodyPr/>
          <a:lstStyle/>
          <a:p>
            <a:fld id="{B3632F1E-E385-4FC7-95B4-6627E7C31A82}" type="slidenum">
              <a:rPr lang="en-US" smtClean="0"/>
              <a:t>‹#›</a:t>
            </a:fld>
            <a:endParaRPr lang="en-US"/>
          </a:p>
        </p:txBody>
      </p:sp>
    </p:spTree>
    <p:extLst>
      <p:ext uri="{BB962C8B-B14F-4D97-AF65-F5344CB8AC3E}">
        <p14:creationId xmlns:p14="http://schemas.microsoft.com/office/powerpoint/2010/main" val="33853497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686967-2106-D323-5E5E-45AEFAB5132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EE5ECBD-FC85-055B-7983-324C485502F5}"/>
              </a:ext>
            </a:extLst>
          </p:cNvPr>
          <p:cNvSpPr>
            <a:spLocks noGrp="1"/>
          </p:cNvSpPr>
          <p:nvPr>
            <p:ph type="dt" sz="half" idx="10"/>
          </p:nvPr>
        </p:nvSpPr>
        <p:spPr/>
        <p:txBody>
          <a:bodyPr/>
          <a:lstStyle/>
          <a:p>
            <a:fld id="{E1C17906-0DF2-4B03-A49B-826DE23A7909}" type="datetimeFigureOut">
              <a:rPr lang="en-US" smtClean="0"/>
              <a:t>6/6/2023</a:t>
            </a:fld>
            <a:endParaRPr lang="en-US"/>
          </a:p>
        </p:txBody>
      </p:sp>
      <p:sp>
        <p:nvSpPr>
          <p:cNvPr id="4" name="Footer Placeholder 3">
            <a:extLst>
              <a:ext uri="{FF2B5EF4-FFF2-40B4-BE49-F238E27FC236}">
                <a16:creationId xmlns:a16="http://schemas.microsoft.com/office/drawing/2014/main" id="{049076F9-C40F-EDF7-9635-C2E02B197D7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D90609E-A423-0038-D2D8-C89E31C4D6EF}"/>
              </a:ext>
            </a:extLst>
          </p:cNvPr>
          <p:cNvSpPr>
            <a:spLocks noGrp="1"/>
          </p:cNvSpPr>
          <p:nvPr>
            <p:ph type="sldNum" sz="quarter" idx="12"/>
          </p:nvPr>
        </p:nvSpPr>
        <p:spPr/>
        <p:txBody>
          <a:bodyPr/>
          <a:lstStyle/>
          <a:p>
            <a:fld id="{B3632F1E-E385-4FC7-95B4-6627E7C31A82}" type="slidenum">
              <a:rPr lang="en-US" smtClean="0"/>
              <a:t>‹#›</a:t>
            </a:fld>
            <a:endParaRPr lang="en-US"/>
          </a:p>
        </p:txBody>
      </p:sp>
    </p:spTree>
    <p:extLst>
      <p:ext uri="{BB962C8B-B14F-4D97-AF65-F5344CB8AC3E}">
        <p14:creationId xmlns:p14="http://schemas.microsoft.com/office/powerpoint/2010/main" val="6041253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16B4F1B-496C-A9ED-4F11-81ABC217B293}"/>
              </a:ext>
            </a:extLst>
          </p:cNvPr>
          <p:cNvSpPr>
            <a:spLocks noGrp="1"/>
          </p:cNvSpPr>
          <p:nvPr>
            <p:ph type="dt" sz="half" idx="10"/>
          </p:nvPr>
        </p:nvSpPr>
        <p:spPr/>
        <p:txBody>
          <a:bodyPr/>
          <a:lstStyle/>
          <a:p>
            <a:fld id="{E1C17906-0DF2-4B03-A49B-826DE23A7909}" type="datetimeFigureOut">
              <a:rPr lang="en-US" smtClean="0"/>
              <a:t>6/6/2023</a:t>
            </a:fld>
            <a:endParaRPr lang="en-US"/>
          </a:p>
        </p:txBody>
      </p:sp>
      <p:sp>
        <p:nvSpPr>
          <p:cNvPr id="3" name="Footer Placeholder 2">
            <a:extLst>
              <a:ext uri="{FF2B5EF4-FFF2-40B4-BE49-F238E27FC236}">
                <a16:creationId xmlns:a16="http://schemas.microsoft.com/office/drawing/2014/main" id="{DD3D1FDB-5D1C-AD25-06D9-A3F38B68D3F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CA266D4-322B-305F-BCF9-AF943DDA503B}"/>
              </a:ext>
            </a:extLst>
          </p:cNvPr>
          <p:cNvSpPr>
            <a:spLocks noGrp="1"/>
          </p:cNvSpPr>
          <p:nvPr>
            <p:ph type="sldNum" sz="quarter" idx="12"/>
          </p:nvPr>
        </p:nvSpPr>
        <p:spPr/>
        <p:txBody>
          <a:bodyPr/>
          <a:lstStyle/>
          <a:p>
            <a:fld id="{B3632F1E-E385-4FC7-95B4-6627E7C31A82}" type="slidenum">
              <a:rPr lang="en-US" smtClean="0"/>
              <a:t>‹#›</a:t>
            </a:fld>
            <a:endParaRPr lang="en-US"/>
          </a:p>
        </p:txBody>
      </p:sp>
    </p:spTree>
    <p:extLst>
      <p:ext uri="{BB962C8B-B14F-4D97-AF65-F5344CB8AC3E}">
        <p14:creationId xmlns:p14="http://schemas.microsoft.com/office/powerpoint/2010/main" val="18420178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861EA9-B839-8DDD-ED7C-B4CC262243D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9DF9A55-41CE-9427-AC30-B4134508ADC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33E251D-9118-29FA-68A2-CA24EB8E53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90FC1E6-B2BF-CB56-4CEF-0A6EAA63A732}"/>
              </a:ext>
            </a:extLst>
          </p:cNvPr>
          <p:cNvSpPr>
            <a:spLocks noGrp="1"/>
          </p:cNvSpPr>
          <p:nvPr>
            <p:ph type="dt" sz="half" idx="10"/>
          </p:nvPr>
        </p:nvSpPr>
        <p:spPr/>
        <p:txBody>
          <a:bodyPr/>
          <a:lstStyle/>
          <a:p>
            <a:fld id="{E1C17906-0DF2-4B03-A49B-826DE23A7909}" type="datetimeFigureOut">
              <a:rPr lang="en-US" smtClean="0"/>
              <a:t>6/6/2023</a:t>
            </a:fld>
            <a:endParaRPr lang="en-US"/>
          </a:p>
        </p:txBody>
      </p:sp>
      <p:sp>
        <p:nvSpPr>
          <p:cNvPr id="6" name="Footer Placeholder 5">
            <a:extLst>
              <a:ext uri="{FF2B5EF4-FFF2-40B4-BE49-F238E27FC236}">
                <a16:creationId xmlns:a16="http://schemas.microsoft.com/office/drawing/2014/main" id="{381C0E23-0E8F-037E-A4EC-3953B44254D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2EB5256-A35F-69F7-2553-CAB9080AF111}"/>
              </a:ext>
            </a:extLst>
          </p:cNvPr>
          <p:cNvSpPr>
            <a:spLocks noGrp="1"/>
          </p:cNvSpPr>
          <p:nvPr>
            <p:ph type="sldNum" sz="quarter" idx="12"/>
          </p:nvPr>
        </p:nvSpPr>
        <p:spPr/>
        <p:txBody>
          <a:bodyPr/>
          <a:lstStyle/>
          <a:p>
            <a:fld id="{B3632F1E-E385-4FC7-95B4-6627E7C31A82}" type="slidenum">
              <a:rPr lang="en-US" smtClean="0"/>
              <a:t>‹#›</a:t>
            </a:fld>
            <a:endParaRPr lang="en-US"/>
          </a:p>
        </p:txBody>
      </p:sp>
    </p:spTree>
    <p:extLst>
      <p:ext uri="{BB962C8B-B14F-4D97-AF65-F5344CB8AC3E}">
        <p14:creationId xmlns:p14="http://schemas.microsoft.com/office/powerpoint/2010/main" val="12998149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577770-9738-A935-4D07-6913E10E7F6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C00BEBF-69D0-943A-9B27-C492F7E2078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4CD9D99-C21A-C0ED-F00E-F7A16C85B24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5EA4624-084A-3AB8-01AC-E70010AC76F1}"/>
              </a:ext>
            </a:extLst>
          </p:cNvPr>
          <p:cNvSpPr>
            <a:spLocks noGrp="1"/>
          </p:cNvSpPr>
          <p:nvPr>
            <p:ph type="dt" sz="half" idx="10"/>
          </p:nvPr>
        </p:nvSpPr>
        <p:spPr/>
        <p:txBody>
          <a:bodyPr/>
          <a:lstStyle/>
          <a:p>
            <a:fld id="{E1C17906-0DF2-4B03-A49B-826DE23A7909}" type="datetimeFigureOut">
              <a:rPr lang="en-US" smtClean="0"/>
              <a:t>6/6/2023</a:t>
            </a:fld>
            <a:endParaRPr lang="en-US"/>
          </a:p>
        </p:txBody>
      </p:sp>
      <p:sp>
        <p:nvSpPr>
          <p:cNvPr id="6" name="Footer Placeholder 5">
            <a:extLst>
              <a:ext uri="{FF2B5EF4-FFF2-40B4-BE49-F238E27FC236}">
                <a16:creationId xmlns:a16="http://schemas.microsoft.com/office/drawing/2014/main" id="{F92893AB-8D06-08AF-B339-E577351E149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0FFBB59-4BCF-61D7-A19B-60A5626A004F}"/>
              </a:ext>
            </a:extLst>
          </p:cNvPr>
          <p:cNvSpPr>
            <a:spLocks noGrp="1"/>
          </p:cNvSpPr>
          <p:nvPr>
            <p:ph type="sldNum" sz="quarter" idx="12"/>
          </p:nvPr>
        </p:nvSpPr>
        <p:spPr/>
        <p:txBody>
          <a:bodyPr/>
          <a:lstStyle/>
          <a:p>
            <a:fld id="{B3632F1E-E385-4FC7-95B4-6627E7C31A82}" type="slidenum">
              <a:rPr lang="en-US" smtClean="0"/>
              <a:t>‹#›</a:t>
            </a:fld>
            <a:endParaRPr lang="en-US"/>
          </a:p>
        </p:txBody>
      </p:sp>
    </p:spTree>
    <p:extLst>
      <p:ext uri="{BB962C8B-B14F-4D97-AF65-F5344CB8AC3E}">
        <p14:creationId xmlns:p14="http://schemas.microsoft.com/office/powerpoint/2010/main" val="2676362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D3D498B-4414-D1BE-4BEB-70C25A3DA8C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822FB2C-74E3-7DD9-2BC5-B3793C39264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8178C49-B382-1CE6-A104-030D8B4ACD6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1C17906-0DF2-4B03-A49B-826DE23A7909}" type="datetimeFigureOut">
              <a:rPr lang="en-US" smtClean="0"/>
              <a:t>6/6/2023</a:t>
            </a:fld>
            <a:endParaRPr lang="en-US"/>
          </a:p>
        </p:txBody>
      </p:sp>
      <p:sp>
        <p:nvSpPr>
          <p:cNvPr id="5" name="Footer Placeholder 4">
            <a:extLst>
              <a:ext uri="{FF2B5EF4-FFF2-40B4-BE49-F238E27FC236}">
                <a16:creationId xmlns:a16="http://schemas.microsoft.com/office/drawing/2014/main" id="{A507B869-96F8-2150-442F-2F20E49CFD3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DFCB3C0-EC2E-9BB6-4107-741446A5548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3632F1E-E385-4FC7-95B4-6627E7C31A82}" type="slidenum">
              <a:rPr lang="en-US" smtClean="0"/>
              <a:t>‹#›</a:t>
            </a:fld>
            <a:endParaRPr lang="en-US"/>
          </a:p>
        </p:txBody>
      </p:sp>
    </p:spTree>
    <p:extLst>
      <p:ext uri="{BB962C8B-B14F-4D97-AF65-F5344CB8AC3E}">
        <p14:creationId xmlns:p14="http://schemas.microsoft.com/office/powerpoint/2010/main" val="1873686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17.sv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30.jpg"/></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31.jpg"/></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2.jpeg"/><Relationship Id="rId7"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jpeg"/><Relationship Id="rId5" Type="http://schemas.openxmlformats.org/officeDocument/2006/relationships/image" Target="../media/image4.sv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13.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tiff"/><Relationship Id="rId7"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sv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8466007-BD3F-CA14-B519-710DD138C683}"/>
              </a:ext>
            </a:extLst>
          </p:cNvPr>
          <p:cNvPicPr>
            <a:picLocks noChangeAspect="1"/>
          </p:cNvPicPr>
          <p:nvPr/>
        </p:nvPicPr>
        <p:blipFill rotWithShape="1">
          <a:blip r:embed="rId3"/>
          <a:srcRect t="25891" b="31962"/>
          <a:stretch/>
        </p:blipFill>
        <p:spPr>
          <a:xfrm>
            <a:off x="-1" y="1"/>
            <a:ext cx="12213429" cy="6858000"/>
          </a:xfrm>
          <a:prstGeom prst="rect">
            <a:avLst/>
          </a:prstGeom>
        </p:spPr>
      </p:pic>
      <p:sp>
        <p:nvSpPr>
          <p:cNvPr id="2" name="Title 1">
            <a:extLst>
              <a:ext uri="{FF2B5EF4-FFF2-40B4-BE49-F238E27FC236}">
                <a16:creationId xmlns:a16="http://schemas.microsoft.com/office/drawing/2014/main" id="{95857BB4-EA51-764F-22E5-3D14B1B8EBA6}"/>
              </a:ext>
            </a:extLst>
          </p:cNvPr>
          <p:cNvSpPr>
            <a:spLocks noGrp="1"/>
          </p:cNvSpPr>
          <p:nvPr>
            <p:ph type="title"/>
          </p:nvPr>
        </p:nvSpPr>
        <p:spPr>
          <a:xfrm>
            <a:off x="-1" y="2194"/>
            <a:ext cx="9129713" cy="1325563"/>
          </a:xfrm>
        </p:spPr>
        <p:txBody>
          <a:bodyPr>
            <a:normAutofit/>
          </a:bodyPr>
          <a:lstStyle/>
          <a:p>
            <a:r>
              <a:rPr lang="en-US" sz="3600" b="1" dirty="0">
                <a:solidFill>
                  <a:schemeClr val="tx1">
                    <a:lumMod val="85000"/>
                    <a:lumOff val="15000"/>
                  </a:schemeClr>
                </a:solidFill>
                <a:latin typeface="Arial" panose="020B0604020202020204" pitchFamily="34" charset="0"/>
                <a:cs typeface="Arial" panose="020B0604020202020204" pitchFamily="34" charset="0"/>
              </a:rPr>
              <a:t>Corvallis, September 7</a:t>
            </a:r>
            <a:r>
              <a:rPr lang="en-US" sz="3600" b="1" baseline="30000" dirty="0">
                <a:solidFill>
                  <a:schemeClr val="tx1">
                    <a:lumMod val="85000"/>
                    <a:lumOff val="15000"/>
                  </a:schemeClr>
                </a:solidFill>
                <a:latin typeface="Arial" panose="020B0604020202020204" pitchFamily="34" charset="0"/>
                <a:cs typeface="Arial" panose="020B0604020202020204" pitchFamily="34" charset="0"/>
              </a:rPr>
              <a:t>th</a:t>
            </a:r>
            <a:r>
              <a:rPr lang="en-US" sz="3600" b="1" dirty="0">
                <a:solidFill>
                  <a:schemeClr val="tx1">
                    <a:lumMod val="85000"/>
                    <a:lumOff val="15000"/>
                  </a:schemeClr>
                </a:solidFill>
                <a:latin typeface="Arial" panose="020B0604020202020204" pitchFamily="34" charset="0"/>
                <a:cs typeface="Arial" panose="020B0604020202020204" pitchFamily="34" charset="0"/>
              </a:rPr>
              <a:t>, 2020, 7:47 pm</a:t>
            </a:r>
          </a:p>
        </p:txBody>
      </p:sp>
    </p:spTree>
    <p:extLst>
      <p:ext uri="{BB962C8B-B14F-4D97-AF65-F5344CB8AC3E}">
        <p14:creationId xmlns:p14="http://schemas.microsoft.com/office/powerpoint/2010/main" val="1731854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descr="Logo&#10;&#10;Description automatically generated">
            <a:extLst>
              <a:ext uri="{FF2B5EF4-FFF2-40B4-BE49-F238E27FC236}">
                <a16:creationId xmlns:a16="http://schemas.microsoft.com/office/drawing/2014/main" id="{D85B3BA8-CDAD-AC5B-DC8C-2FA2B827FB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8731" y="211667"/>
            <a:ext cx="1056736" cy="1030962"/>
          </a:xfrm>
          <a:prstGeom prst="rect">
            <a:avLst/>
          </a:prstGeom>
        </p:spPr>
      </p:pic>
      <p:sp>
        <p:nvSpPr>
          <p:cNvPr id="4" name="TextBox 3">
            <a:extLst>
              <a:ext uri="{FF2B5EF4-FFF2-40B4-BE49-F238E27FC236}">
                <a16:creationId xmlns:a16="http://schemas.microsoft.com/office/drawing/2014/main" id="{DB46EB38-754A-DE0C-AF9E-E483D7F04630}"/>
              </a:ext>
            </a:extLst>
          </p:cNvPr>
          <p:cNvSpPr txBox="1"/>
          <p:nvPr/>
        </p:nvSpPr>
        <p:spPr>
          <a:xfrm>
            <a:off x="1591734" y="342427"/>
            <a:ext cx="7798802" cy="769441"/>
          </a:xfrm>
          <a:prstGeom prst="rect">
            <a:avLst/>
          </a:prstGeom>
          <a:noFill/>
        </p:spPr>
        <p:txBody>
          <a:bodyPr wrap="none" rtlCol="0">
            <a:spAutoFit/>
          </a:bodyPr>
          <a:lstStyle/>
          <a:p>
            <a:r>
              <a:rPr lang="en-US" sz="4400" b="1" dirty="0">
                <a:solidFill>
                  <a:schemeClr val="bg1">
                    <a:lumMod val="95000"/>
                  </a:schemeClr>
                </a:solidFill>
              </a:rPr>
              <a:t>Interactive Knowledge Networks</a:t>
            </a:r>
          </a:p>
        </p:txBody>
      </p:sp>
      <p:pic>
        <p:nvPicPr>
          <p:cNvPr id="5" name="Picture 4">
            <a:extLst>
              <a:ext uri="{FF2B5EF4-FFF2-40B4-BE49-F238E27FC236}">
                <a16:creationId xmlns:a16="http://schemas.microsoft.com/office/drawing/2014/main" id="{15157D2A-AC08-E1EE-A28C-0930A417FD00}"/>
              </a:ext>
            </a:extLst>
          </p:cNvPr>
          <p:cNvPicPr>
            <a:picLocks noChangeAspect="1"/>
          </p:cNvPicPr>
          <p:nvPr/>
        </p:nvPicPr>
        <p:blipFill rotWithShape="1">
          <a:blip r:embed="rId4"/>
          <a:srcRect t="5692"/>
          <a:stretch/>
        </p:blipFill>
        <p:spPr>
          <a:xfrm>
            <a:off x="1691217" y="1350245"/>
            <a:ext cx="10309860" cy="5165328"/>
          </a:xfrm>
          <a:prstGeom prst="rect">
            <a:avLst/>
          </a:prstGeom>
        </p:spPr>
      </p:pic>
      <p:pic>
        <p:nvPicPr>
          <p:cNvPr id="6" name="Picture 5" descr="Qr code&#10;&#10;Description automatically generated">
            <a:extLst>
              <a:ext uri="{FF2B5EF4-FFF2-40B4-BE49-F238E27FC236}">
                <a16:creationId xmlns:a16="http://schemas.microsoft.com/office/drawing/2014/main" id="{CA232732-A556-E697-A2C9-D56C9DDFE1B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753599" y="4237717"/>
            <a:ext cx="2065867" cy="2408616"/>
          </a:xfrm>
          <a:prstGeom prst="rect">
            <a:avLst/>
          </a:prstGeom>
        </p:spPr>
      </p:pic>
    </p:spTree>
    <p:extLst>
      <p:ext uri="{BB962C8B-B14F-4D97-AF65-F5344CB8AC3E}">
        <p14:creationId xmlns:p14="http://schemas.microsoft.com/office/powerpoint/2010/main" val="40676964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descr="Logo&#10;&#10;Description automatically generated">
            <a:extLst>
              <a:ext uri="{FF2B5EF4-FFF2-40B4-BE49-F238E27FC236}">
                <a16:creationId xmlns:a16="http://schemas.microsoft.com/office/drawing/2014/main" id="{D85B3BA8-CDAD-AC5B-DC8C-2FA2B827FB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8731" y="211667"/>
            <a:ext cx="1056736" cy="1030962"/>
          </a:xfrm>
          <a:prstGeom prst="rect">
            <a:avLst/>
          </a:prstGeom>
        </p:spPr>
      </p:pic>
      <p:pic>
        <p:nvPicPr>
          <p:cNvPr id="3" name="Picture 2">
            <a:extLst>
              <a:ext uri="{FF2B5EF4-FFF2-40B4-BE49-F238E27FC236}">
                <a16:creationId xmlns:a16="http://schemas.microsoft.com/office/drawing/2014/main" id="{C9641820-AF75-1E31-24F1-D10FB73025E9}"/>
              </a:ext>
            </a:extLst>
          </p:cNvPr>
          <p:cNvPicPr>
            <a:picLocks noChangeAspect="1"/>
          </p:cNvPicPr>
          <p:nvPr/>
        </p:nvPicPr>
        <p:blipFill>
          <a:blip r:embed="rId4"/>
          <a:stretch>
            <a:fillRect/>
          </a:stretch>
        </p:blipFill>
        <p:spPr>
          <a:xfrm>
            <a:off x="1591734" y="1242629"/>
            <a:ext cx="9592957" cy="5096259"/>
          </a:xfrm>
          <a:prstGeom prst="rect">
            <a:avLst/>
          </a:prstGeom>
        </p:spPr>
      </p:pic>
      <p:sp>
        <p:nvSpPr>
          <p:cNvPr id="4" name="TextBox 3">
            <a:extLst>
              <a:ext uri="{FF2B5EF4-FFF2-40B4-BE49-F238E27FC236}">
                <a16:creationId xmlns:a16="http://schemas.microsoft.com/office/drawing/2014/main" id="{DB46EB38-754A-DE0C-AF9E-E483D7F04630}"/>
              </a:ext>
            </a:extLst>
          </p:cNvPr>
          <p:cNvSpPr txBox="1"/>
          <p:nvPr/>
        </p:nvSpPr>
        <p:spPr>
          <a:xfrm>
            <a:off x="1591734" y="342427"/>
            <a:ext cx="7198766" cy="769441"/>
          </a:xfrm>
          <a:prstGeom prst="rect">
            <a:avLst/>
          </a:prstGeom>
          <a:noFill/>
        </p:spPr>
        <p:txBody>
          <a:bodyPr wrap="none" rtlCol="0">
            <a:spAutoFit/>
          </a:bodyPr>
          <a:lstStyle/>
          <a:p>
            <a:r>
              <a:rPr lang="en-US" sz="4400" b="1" dirty="0">
                <a:solidFill>
                  <a:schemeClr val="bg1">
                    <a:lumMod val="95000"/>
                  </a:schemeClr>
                </a:solidFill>
              </a:rPr>
              <a:t>Code debugging with </a:t>
            </a:r>
            <a:r>
              <a:rPr lang="en-US" sz="4400" b="1" dirty="0" err="1">
                <a:solidFill>
                  <a:schemeClr val="bg1">
                    <a:lumMod val="95000"/>
                  </a:schemeClr>
                </a:solidFill>
              </a:rPr>
              <a:t>chatGPT</a:t>
            </a:r>
            <a:endParaRPr lang="en-US" sz="4400" b="1" dirty="0">
              <a:solidFill>
                <a:schemeClr val="bg1">
                  <a:lumMod val="95000"/>
                </a:schemeClr>
              </a:solidFill>
            </a:endParaRPr>
          </a:p>
        </p:txBody>
      </p:sp>
    </p:spTree>
    <p:extLst>
      <p:ext uri="{BB962C8B-B14F-4D97-AF65-F5344CB8AC3E}">
        <p14:creationId xmlns:p14="http://schemas.microsoft.com/office/powerpoint/2010/main" val="27171387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858668-FA10-6EB7-44BE-EBAB244FE912}"/>
              </a:ext>
            </a:extLst>
          </p:cNvPr>
          <p:cNvSpPr>
            <a:spLocks noGrp="1"/>
          </p:cNvSpPr>
          <p:nvPr>
            <p:ph type="title"/>
          </p:nvPr>
        </p:nvSpPr>
        <p:spPr>
          <a:xfrm>
            <a:off x="2986084" y="130347"/>
            <a:ext cx="8705540" cy="1325563"/>
          </a:xfrm>
        </p:spPr>
        <p:txBody>
          <a:bodyPr>
            <a:normAutofit/>
          </a:bodyPr>
          <a:lstStyle/>
          <a:p>
            <a:r>
              <a:rPr lang="en-US" sz="3600" b="1" dirty="0">
                <a:solidFill>
                  <a:schemeClr val="accent2">
                    <a:lumMod val="75000"/>
                  </a:schemeClr>
                </a:solidFill>
                <a:latin typeface="Arial" panose="020B0604020202020204" pitchFamily="34" charset="0"/>
                <a:cs typeface="Arial" panose="020B0604020202020204" pitchFamily="34" charset="0"/>
              </a:rPr>
              <a:t>Burning Issues in Watershed Science</a:t>
            </a:r>
          </a:p>
        </p:txBody>
      </p:sp>
      <p:pic>
        <p:nvPicPr>
          <p:cNvPr id="4" name="Graphic 3" descr="Brain in head outline">
            <a:extLst>
              <a:ext uri="{FF2B5EF4-FFF2-40B4-BE49-F238E27FC236}">
                <a16:creationId xmlns:a16="http://schemas.microsoft.com/office/drawing/2014/main" id="{DDBD9DD0-06F7-A9B9-5254-562945B3B56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913421" y="183931"/>
            <a:ext cx="1058373" cy="1058373"/>
          </a:xfrm>
          <a:prstGeom prst="rect">
            <a:avLst/>
          </a:prstGeom>
        </p:spPr>
      </p:pic>
      <p:pic>
        <p:nvPicPr>
          <p:cNvPr id="6" name="Picture 5" descr="Diagram&#10;&#10;Description automatically generated">
            <a:extLst>
              <a:ext uri="{FF2B5EF4-FFF2-40B4-BE49-F238E27FC236}">
                <a16:creationId xmlns:a16="http://schemas.microsoft.com/office/drawing/2014/main" id="{41256863-02DA-F732-9B11-EF47749F2D5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25250" y="915554"/>
            <a:ext cx="8705540" cy="6013886"/>
          </a:xfrm>
          <a:prstGeom prst="rect">
            <a:avLst/>
          </a:prstGeom>
        </p:spPr>
      </p:pic>
    </p:spTree>
    <p:extLst>
      <p:ext uri="{BB962C8B-B14F-4D97-AF65-F5344CB8AC3E}">
        <p14:creationId xmlns:p14="http://schemas.microsoft.com/office/powerpoint/2010/main" val="35359491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descr="Logo&#10;&#10;Description automatically generated">
            <a:extLst>
              <a:ext uri="{FF2B5EF4-FFF2-40B4-BE49-F238E27FC236}">
                <a16:creationId xmlns:a16="http://schemas.microsoft.com/office/drawing/2014/main" id="{D85B3BA8-CDAD-AC5B-DC8C-2FA2B827FB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5797" y="177800"/>
            <a:ext cx="1388340" cy="1354478"/>
          </a:xfrm>
          <a:prstGeom prst="rect">
            <a:avLst/>
          </a:prstGeom>
        </p:spPr>
      </p:pic>
      <p:pic>
        <p:nvPicPr>
          <p:cNvPr id="4" name="Picture 3">
            <a:extLst>
              <a:ext uri="{FF2B5EF4-FFF2-40B4-BE49-F238E27FC236}">
                <a16:creationId xmlns:a16="http://schemas.microsoft.com/office/drawing/2014/main" id="{80416EB6-4E0B-CBE7-157E-6CC87924669B}"/>
              </a:ext>
            </a:extLst>
          </p:cNvPr>
          <p:cNvPicPr>
            <a:picLocks noChangeAspect="1"/>
          </p:cNvPicPr>
          <p:nvPr/>
        </p:nvPicPr>
        <p:blipFill rotWithShape="1">
          <a:blip r:embed="rId4"/>
          <a:srcRect l="6875" t="19537" r="20139"/>
          <a:stretch/>
        </p:blipFill>
        <p:spPr>
          <a:xfrm>
            <a:off x="2386011" y="1263508"/>
            <a:ext cx="9029111" cy="5288104"/>
          </a:xfrm>
          <a:prstGeom prst="rect">
            <a:avLst/>
          </a:prstGeom>
        </p:spPr>
      </p:pic>
      <p:pic>
        <p:nvPicPr>
          <p:cNvPr id="5" name="Picture 4">
            <a:extLst>
              <a:ext uri="{FF2B5EF4-FFF2-40B4-BE49-F238E27FC236}">
                <a16:creationId xmlns:a16="http://schemas.microsoft.com/office/drawing/2014/main" id="{53703534-993B-E126-E069-22667A39612C}"/>
              </a:ext>
            </a:extLst>
          </p:cNvPr>
          <p:cNvPicPr>
            <a:picLocks noChangeAspect="1"/>
          </p:cNvPicPr>
          <p:nvPr/>
        </p:nvPicPr>
        <p:blipFill rotWithShape="1">
          <a:blip r:embed="rId5"/>
          <a:srcRect l="60192" t="53181" r="31962" b="28723"/>
          <a:stretch/>
        </p:blipFill>
        <p:spPr>
          <a:xfrm>
            <a:off x="8551682" y="3032805"/>
            <a:ext cx="2814639" cy="3448125"/>
          </a:xfrm>
          <a:prstGeom prst="ellipse">
            <a:avLst/>
          </a:prstGeom>
        </p:spPr>
      </p:pic>
      <p:sp>
        <p:nvSpPr>
          <p:cNvPr id="6" name="TextBox 5">
            <a:extLst>
              <a:ext uri="{FF2B5EF4-FFF2-40B4-BE49-F238E27FC236}">
                <a16:creationId xmlns:a16="http://schemas.microsoft.com/office/drawing/2014/main" id="{F7383716-5068-DB9D-C579-469A872BEB4C}"/>
              </a:ext>
            </a:extLst>
          </p:cNvPr>
          <p:cNvSpPr txBox="1"/>
          <p:nvPr/>
        </p:nvSpPr>
        <p:spPr>
          <a:xfrm>
            <a:off x="2386011" y="314680"/>
            <a:ext cx="5447069" cy="769441"/>
          </a:xfrm>
          <a:prstGeom prst="rect">
            <a:avLst/>
          </a:prstGeom>
          <a:noFill/>
        </p:spPr>
        <p:txBody>
          <a:bodyPr wrap="none" rtlCol="0">
            <a:spAutoFit/>
          </a:bodyPr>
          <a:lstStyle/>
          <a:p>
            <a:r>
              <a:rPr lang="en-US" sz="4400" b="1" dirty="0">
                <a:solidFill>
                  <a:schemeClr val="bg1">
                    <a:lumMod val="95000"/>
                  </a:schemeClr>
                </a:solidFill>
              </a:rPr>
              <a:t>Faster Synthesis, but…</a:t>
            </a:r>
          </a:p>
        </p:txBody>
      </p:sp>
      <p:sp>
        <p:nvSpPr>
          <p:cNvPr id="7" name="TextBox 6">
            <a:extLst>
              <a:ext uri="{FF2B5EF4-FFF2-40B4-BE49-F238E27FC236}">
                <a16:creationId xmlns:a16="http://schemas.microsoft.com/office/drawing/2014/main" id="{1FDB459D-9776-558F-506E-2C6012114026}"/>
              </a:ext>
            </a:extLst>
          </p:cNvPr>
          <p:cNvSpPr txBox="1"/>
          <p:nvPr/>
        </p:nvSpPr>
        <p:spPr>
          <a:xfrm>
            <a:off x="8704695" y="2663473"/>
            <a:ext cx="2661626" cy="369332"/>
          </a:xfrm>
          <a:prstGeom prst="rect">
            <a:avLst/>
          </a:prstGeom>
          <a:noFill/>
        </p:spPr>
        <p:txBody>
          <a:bodyPr wrap="none" rtlCol="0">
            <a:spAutoFit/>
          </a:bodyPr>
          <a:lstStyle/>
          <a:p>
            <a:r>
              <a:rPr lang="en-US" i="1" dirty="0">
                <a:solidFill>
                  <a:schemeClr val="bg1"/>
                </a:solidFill>
              </a:rPr>
              <a:t>Nuance, context, Inclusion</a:t>
            </a:r>
          </a:p>
        </p:txBody>
      </p:sp>
    </p:spTree>
    <p:extLst>
      <p:ext uri="{BB962C8B-B14F-4D97-AF65-F5344CB8AC3E}">
        <p14:creationId xmlns:p14="http://schemas.microsoft.com/office/powerpoint/2010/main" val="1175586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descr="Logo&#10;&#10;Description automatically generated">
            <a:extLst>
              <a:ext uri="{FF2B5EF4-FFF2-40B4-BE49-F238E27FC236}">
                <a16:creationId xmlns:a16="http://schemas.microsoft.com/office/drawing/2014/main" id="{D85B3BA8-CDAD-AC5B-DC8C-2FA2B827FB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5797" y="177800"/>
            <a:ext cx="1388340" cy="1354478"/>
          </a:xfrm>
          <a:prstGeom prst="rect">
            <a:avLst/>
          </a:prstGeom>
        </p:spPr>
      </p:pic>
      <p:pic>
        <p:nvPicPr>
          <p:cNvPr id="3" name="Picture 2" descr="Map&#10;&#10;Description automatically generated with low confidence">
            <a:extLst>
              <a:ext uri="{FF2B5EF4-FFF2-40B4-BE49-F238E27FC236}">
                <a16:creationId xmlns:a16="http://schemas.microsoft.com/office/drawing/2014/main" id="{A612632E-0E62-2143-5164-3F9831A5EF0D}"/>
              </a:ext>
            </a:extLst>
          </p:cNvPr>
          <p:cNvPicPr>
            <a:picLocks noChangeAspect="1"/>
          </p:cNvPicPr>
          <p:nvPr/>
        </p:nvPicPr>
        <p:blipFill rotWithShape="1">
          <a:blip r:embed="rId4">
            <a:extLst>
              <a:ext uri="{28A0092B-C50C-407E-A947-70E740481C1C}">
                <a14:useLocalDpi xmlns:a14="http://schemas.microsoft.com/office/drawing/2010/main" val="0"/>
              </a:ext>
            </a:extLst>
          </a:blip>
          <a:srcRect l="7910" t="14335" r="4674"/>
          <a:stretch/>
        </p:blipFill>
        <p:spPr>
          <a:xfrm>
            <a:off x="585797" y="1721770"/>
            <a:ext cx="4636433" cy="4543563"/>
          </a:xfrm>
          <a:prstGeom prst="rect">
            <a:avLst/>
          </a:prstGeom>
        </p:spPr>
      </p:pic>
      <p:pic>
        <p:nvPicPr>
          <p:cNvPr id="4" name="Picture 3" descr="A picture containing map&#10;&#10;Description automatically generated">
            <a:extLst>
              <a:ext uri="{FF2B5EF4-FFF2-40B4-BE49-F238E27FC236}">
                <a16:creationId xmlns:a16="http://schemas.microsoft.com/office/drawing/2014/main" id="{859488C3-EB27-5CF6-DBC2-766EF872AE21}"/>
              </a:ext>
            </a:extLst>
          </p:cNvPr>
          <p:cNvPicPr>
            <a:picLocks noChangeAspect="1"/>
          </p:cNvPicPr>
          <p:nvPr/>
        </p:nvPicPr>
        <p:blipFill rotWithShape="1">
          <a:blip r:embed="rId5">
            <a:extLst>
              <a:ext uri="{28A0092B-C50C-407E-A947-70E740481C1C}">
                <a14:useLocalDpi xmlns:a14="http://schemas.microsoft.com/office/drawing/2010/main" val="0"/>
              </a:ext>
            </a:extLst>
          </a:blip>
          <a:srcRect l="13716" t="22125" r="27883" b="35369"/>
          <a:stretch/>
        </p:blipFill>
        <p:spPr>
          <a:xfrm>
            <a:off x="5571067" y="1726843"/>
            <a:ext cx="6282266" cy="4572357"/>
          </a:xfrm>
          <a:prstGeom prst="rect">
            <a:avLst/>
          </a:prstGeom>
        </p:spPr>
      </p:pic>
      <p:sp>
        <p:nvSpPr>
          <p:cNvPr id="5" name="TextBox 4">
            <a:extLst>
              <a:ext uri="{FF2B5EF4-FFF2-40B4-BE49-F238E27FC236}">
                <a16:creationId xmlns:a16="http://schemas.microsoft.com/office/drawing/2014/main" id="{578E19B3-8861-4DE5-320B-B1442B4283D4}"/>
              </a:ext>
            </a:extLst>
          </p:cNvPr>
          <p:cNvSpPr txBox="1"/>
          <p:nvPr/>
        </p:nvSpPr>
        <p:spPr>
          <a:xfrm>
            <a:off x="2328861" y="558800"/>
            <a:ext cx="6241965" cy="769441"/>
          </a:xfrm>
          <a:prstGeom prst="rect">
            <a:avLst/>
          </a:prstGeom>
          <a:noFill/>
        </p:spPr>
        <p:txBody>
          <a:bodyPr wrap="none" rtlCol="0">
            <a:spAutoFit/>
          </a:bodyPr>
          <a:lstStyle/>
          <a:p>
            <a:r>
              <a:rPr lang="en-US" sz="4400" b="1" dirty="0">
                <a:solidFill>
                  <a:schemeClr val="bg1">
                    <a:lumMod val="95000"/>
                  </a:schemeClr>
                </a:solidFill>
              </a:rPr>
              <a:t>Discovery: Detail matters!</a:t>
            </a:r>
          </a:p>
        </p:txBody>
      </p:sp>
    </p:spTree>
    <p:extLst>
      <p:ext uri="{BB962C8B-B14F-4D97-AF65-F5344CB8AC3E}">
        <p14:creationId xmlns:p14="http://schemas.microsoft.com/office/powerpoint/2010/main" val="39846310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descr="Logo&#10;&#10;Description automatically generated">
            <a:extLst>
              <a:ext uri="{FF2B5EF4-FFF2-40B4-BE49-F238E27FC236}">
                <a16:creationId xmlns:a16="http://schemas.microsoft.com/office/drawing/2014/main" id="{D85B3BA8-CDAD-AC5B-DC8C-2FA2B827FB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5797" y="177800"/>
            <a:ext cx="1388340" cy="1354478"/>
          </a:xfrm>
          <a:prstGeom prst="rect">
            <a:avLst/>
          </a:prstGeom>
        </p:spPr>
      </p:pic>
      <p:pic>
        <p:nvPicPr>
          <p:cNvPr id="3" name="Picture 2">
            <a:extLst>
              <a:ext uri="{FF2B5EF4-FFF2-40B4-BE49-F238E27FC236}">
                <a16:creationId xmlns:a16="http://schemas.microsoft.com/office/drawing/2014/main" id="{C27E6513-A2D3-0B0B-C316-426AC547F123}"/>
              </a:ext>
            </a:extLst>
          </p:cNvPr>
          <p:cNvPicPr>
            <a:picLocks noChangeAspect="1"/>
          </p:cNvPicPr>
          <p:nvPr/>
        </p:nvPicPr>
        <p:blipFill>
          <a:blip r:embed="rId4"/>
          <a:stretch>
            <a:fillRect/>
          </a:stretch>
        </p:blipFill>
        <p:spPr>
          <a:xfrm>
            <a:off x="4305300" y="133350"/>
            <a:ext cx="7734300" cy="2327134"/>
          </a:xfrm>
          <a:prstGeom prst="rect">
            <a:avLst/>
          </a:prstGeom>
        </p:spPr>
      </p:pic>
      <p:grpSp>
        <p:nvGrpSpPr>
          <p:cNvPr id="10" name="Group 9">
            <a:extLst>
              <a:ext uri="{FF2B5EF4-FFF2-40B4-BE49-F238E27FC236}">
                <a16:creationId xmlns:a16="http://schemas.microsoft.com/office/drawing/2014/main" id="{FFE0983C-9215-4BCB-F211-C9E11BDC44FB}"/>
              </a:ext>
            </a:extLst>
          </p:cNvPr>
          <p:cNvGrpSpPr/>
          <p:nvPr/>
        </p:nvGrpSpPr>
        <p:grpSpPr>
          <a:xfrm>
            <a:off x="105835" y="2659561"/>
            <a:ext cx="11883283" cy="4065089"/>
            <a:chOff x="105835" y="2659561"/>
            <a:chExt cx="11883283" cy="4065089"/>
          </a:xfrm>
        </p:grpSpPr>
        <p:pic>
          <p:nvPicPr>
            <p:cNvPr id="4" name="Picture 3">
              <a:extLst>
                <a:ext uri="{FF2B5EF4-FFF2-40B4-BE49-F238E27FC236}">
                  <a16:creationId xmlns:a16="http://schemas.microsoft.com/office/drawing/2014/main" id="{0E8461AE-2041-7176-470A-D2756BE58F27}"/>
                </a:ext>
              </a:extLst>
            </p:cNvPr>
            <p:cNvPicPr>
              <a:picLocks noChangeAspect="1"/>
            </p:cNvPicPr>
            <p:nvPr/>
          </p:nvPicPr>
          <p:blipFill rotWithShape="1">
            <a:blip r:embed="rId5"/>
            <a:srcRect l="18297" r="14997" b="12271"/>
            <a:stretch/>
          </p:blipFill>
          <p:spPr>
            <a:xfrm>
              <a:off x="4355782" y="2659561"/>
              <a:ext cx="7633336" cy="4065089"/>
            </a:xfrm>
            <a:prstGeom prst="rect">
              <a:avLst/>
            </a:prstGeom>
          </p:spPr>
        </p:pic>
        <p:sp>
          <p:nvSpPr>
            <p:cNvPr id="5" name="TextBox 4">
              <a:extLst>
                <a:ext uri="{FF2B5EF4-FFF2-40B4-BE49-F238E27FC236}">
                  <a16:creationId xmlns:a16="http://schemas.microsoft.com/office/drawing/2014/main" id="{F58EE402-3F97-6DEE-5A39-B94956113D38}"/>
                </a:ext>
              </a:extLst>
            </p:cNvPr>
            <p:cNvSpPr txBox="1"/>
            <p:nvPr/>
          </p:nvSpPr>
          <p:spPr>
            <a:xfrm>
              <a:off x="105835" y="3429000"/>
              <a:ext cx="4114800" cy="3231654"/>
            </a:xfrm>
            <a:prstGeom prst="rect">
              <a:avLst/>
            </a:prstGeom>
            <a:noFill/>
          </p:spPr>
          <p:txBody>
            <a:bodyPr wrap="square">
              <a:spAutoFit/>
            </a:bodyPr>
            <a:lstStyle/>
            <a:p>
              <a:pPr algn="r"/>
              <a:r>
                <a:rPr lang="en-US" dirty="0">
                  <a:solidFill>
                    <a:schemeClr val="bg1">
                      <a:lumMod val="95000"/>
                    </a:schemeClr>
                  </a:solidFill>
                </a:rPr>
                <a:t>Fig. 1. Nonparametric Mann-Kendall trend analysis. Red shaded areas show a statistically significant increase (at the 5% level) in </a:t>
              </a:r>
              <a:r>
                <a:rPr lang="en-US" sz="2400" b="1" dirty="0">
                  <a:solidFill>
                    <a:schemeClr val="bg1">
                      <a:lumMod val="95000"/>
                    </a:schemeClr>
                  </a:solidFill>
                </a:rPr>
                <a:t>concurrent dry AND hot extremes across CONUS over the past 122 years (1896–2017) at the annual scale</a:t>
              </a:r>
              <a:r>
                <a:rPr lang="en-US" dirty="0">
                  <a:solidFill>
                    <a:schemeClr val="bg1">
                      <a:lumMod val="95000"/>
                    </a:schemeClr>
                  </a:solidFill>
                </a:rPr>
                <a:t>. Fraction of area in each region and the entire CONUS with significant trends are also shown in the figure.</a:t>
              </a:r>
            </a:p>
          </p:txBody>
        </p:sp>
        <p:sp>
          <p:nvSpPr>
            <p:cNvPr id="7" name="TextBox 6">
              <a:extLst>
                <a:ext uri="{FF2B5EF4-FFF2-40B4-BE49-F238E27FC236}">
                  <a16:creationId xmlns:a16="http://schemas.microsoft.com/office/drawing/2014/main" id="{447905FD-2665-7AE7-482E-4391CF5C5C79}"/>
                </a:ext>
              </a:extLst>
            </p:cNvPr>
            <p:cNvSpPr txBox="1"/>
            <p:nvPr/>
          </p:nvSpPr>
          <p:spPr>
            <a:xfrm>
              <a:off x="2946082" y="2721114"/>
              <a:ext cx="1595438" cy="707886"/>
            </a:xfrm>
            <a:prstGeom prst="rect">
              <a:avLst/>
            </a:prstGeom>
            <a:noFill/>
          </p:spPr>
          <p:txBody>
            <a:bodyPr wrap="square">
              <a:spAutoFit/>
            </a:bodyPr>
            <a:lstStyle/>
            <a:p>
              <a:r>
                <a:rPr lang="en-US" sz="4000" dirty="0">
                  <a:solidFill>
                    <a:schemeClr val="bg1">
                      <a:lumMod val="95000"/>
                    </a:schemeClr>
                  </a:solidFill>
                </a:rPr>
                <a:t>2020</a:t>
              </a:r>
              <a:endParaRPr lang="en-US" sz="4000" dirty="0"/>
            </a:p>
          </p:txBody>
        </p:sp>
      </p:grpSp>
      <p:pic>
        <p:nvPicPr>
          <p:cNvPr id="9" name="Picture 8">
            <a:extLst>
              <a:ext uri="{FF2B5EF4-FFF2-40B4-BE49-F238E27FC236}">
                <a16:creationId xmlns:a16="http://schemas.microsoft.com/office/drawing/2014/main" id="{F71E45FB-BF8C-68EA-97BE-931CE4841F5F}"/>
              </a:ext>
            </a:extLst>
          </p:cNvPr>
          <p:cNvPicPr>
            <a:picLocks noChangeAspect="1"/>
          </p:cNvPicPr>
          <p:nvPr/>
        </p:nvPicPr>
        <p:blipFill rotWithShape="1">
          <a:blip r:embed="rId6"/>
          <a:srcRect l="35728" t="38120" r="13499" b="25950"/>
          <a:stretch/>
        </p:blipFill>
        <p:spPr>
          <a:xfrm>
            <a:off x="4355782" y="3271065"/>
            <a:ext cx="7560075" cy="2842079"/>
          </a:xfrm>
          <a:prstGeom prst="rect">
            <a:avLst/>
          </a:prstGeom>
        </p:spPr>
      </p:pic>
    </p:spTree>
    <p:extLst>
      <p:ext uri="{BB962C8B-B14F-4D97-AF65-F5344CB8AC3E}">
        <p14:creationId xmlns:p14="http://schemas.microsoft.com/office/powerpoint/2010/main" val="3361851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xit" presetSubtype="0" fill="hold" nodeType="withEffect">
                                  <p:stCondLst>
                                    <p:cond delay="0"/>
                                  </p:stCondLst>
                                  <p:childTnLst>
                                    <p:animEffect transition="out" filter="fade">
                                      <p:cBhvr>
                                        <p:cTn id="9" dur="500"/>
                                        <p:tgtEl>
                                          <p:spTgt spid="9"/>
                                        </p:tgtEl>
                                      </p:cBhvr>
                                    </p:animEffect>
                                    <p:set>
                                      <p:cBhvr>
                                        <p:cTn id="10"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descr="Logo&#10;&#10;Description automatically generated">
            <a:extLst>
              <a:ext uri="{FF2B5EF4-FFF2-40B4-BE49-F238E27FC236}">
                <a16:creationId xmlns:a16="http://schemas.microsoft.com/office/drawing/2014/main" id="{D85B3BA8-CDAD-AC5B-DC8C-2FA2B827FB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5797" y="177800"/>
            <a:ext cx="1388340" cy="1354478"/>
          </a:xfrm>
          <a:prstGeom prst="rect">
            <a:avLst/>
          </a:prstGeom>
        </p:spPr>
      </p:pic>
      <p:sp>
        <p:nvSpPr>
          <p:cNvPr id="4" name="TextBox 3">
            <a:extLst>
              <a:ext uri="{FF2B5EF4-FFF2-40B4-BE49-F238E27FC236}">
                <a16:creationId xmlns:a16="http://schemas.microsoft.com/office/drawing/2014/main" id="{E45E9249-B202-9FE9-4EA7-A30F0942E5AA}"/>
              </a:ext>
            </a:extLst>
          </p:cNvPr>
          <p:cNvSpPr txBox="1"/>
          <p:nvPr/>
        </p:nvSpPr>
        <p:spPr>
          <a:xfrm>
            <a:off x="2271722" y="459175"/>
            <a:ext cx="10806103" cy="646331"/>
          </a:xfrm>
          <a:prstGeom prst="rect">
            <a:avLst/>
          </a:prstGeom>
          <a:noFill/>
        </p:spPr>
        <p:txBody>
          <a:bodyPr wrap="square" rtlCol="0">
            <a:spAutoFit/>
          </a:bodyPr>
          <a:lstStyle/>
          <a:p>
            <a:r>
              <a:rPr lang="en-US" sz="3600" dirty="0">
                <a:solidFill>
                  <a:schemeClr val="bg1"/>
                </a:solidFill>
              </a:rPr>
              <a:t>Week leading to Labor Day Fires</a:t>
            </a:r>
          </a:p>
        </p:txBody>
      </p:sp>
      <p:pic>
        <p:nvPicPr>
          <p:cNvPr id="26" name="Content Placeholder 25" descr="Map&#10;&#10;Description automatically generated">
            <a:extLst>
              <a:ext uri="{FF2B5EF4-FFF2-40B4-BE49-F238E27FC236}">
                <a16:creationId xmlns:a16="http://schemas.microsoft.com/office/drawing/2014/main" id="{A9C0D6D3-A9E1-9563-A37F-57CBA19F8662}"/>
              </a:ext>
            </a:extLst>
          </p:cNvPr>
          <p:cNvPicPr>
            <a:picLocks noGrp="1" noChangeAspect="1"/>
          </p:cNvPicPr>
          <p:nvPr>
            <p:ph idx="1"/>
          </p:nvPr>
        </p:nvPicPr>
        <p:blipFill rotWithShape="1">
          <a:blip r:embed="rId4">
            <a:extLst>
              <a:ext uri="{28A0092B-C50C-407E-A947-70E740481C1C}">
                <a14:useLocalDpi xmlns:a14="http://schemas.microsoft.com/office/drawing/2010/main" val="0"/>
              </a:ext>
            </a:extLst>
          </a:blip>
          <a:srcRect l="10802"/>
          <a:stretch/>
        </p:blipFill>
        <p:spPr>
          <a:xfrm>
            <a:off x="1532176" y="1773873"/>
            <a:ext cx="9379663" cy="4271962"/>
          </a:xfrm>
        </p:spPr>
      </p:pic>
      <p:sp>
        <p:nvSpPr>
          <p:cNvPr id="27" name="TextBox 26">
            <a:extLst>
              <a:ext uri="{FF2B5EF4-FFF2-40B4-BE49-F238E27FC236}">
                <a16:creationId xmlns:a16="http://schemas.microsoft.com/office/drawing/2014/main" id="{4456A634-F9D6-FBC1-434E-9808C04935A6}"/>
              </a:ext>
            </a:extLst>
          </p:cNvPr>
          <p:cNvSpPr txBox="1"/>
          <p:nvPr/>
        </p:nvSpPr>
        <p:spPr>
          <a:xfrm>
            <a:off x="7529524" y="6254866"/>
            <a:ext cx="4052878" cy="430887"/>
          </a:xfrm>
          <a:prstGeom prst="rect">
            <a:avLst/>
          </a:prstGeom>
          <a:noFill/>
        </p:spPr>
        <p:txBody>
          <a:bodyPr wrap="square" rtlCol="0">
            <a:spAutoFit/>
          </a:bodyPr>
          <a:lstStyle/>
          <a:p>
            <a:r>
              <a:rPr lang="en-US" sz="2200" dirty="0">
                <a:solidFill>
                  <a:schemeClr val="bg1"/>
                </a:solidFill>
              </a:rPr>
              <a:t>Active fires + Thermal Anomalies</a:t>
            </a:r>
          </a:p>
        </p:txBody>
      </p:sp>
    </p:spTree>
    <p:extLst>
      <p:ext uri="{BB962C8B-B14F-4D97-AF65-F5344CB8AC3E}">
        <p14:creationId xmlns:p14="http://schemas.microsoft.com/office/powerpoint/2010/main" val="10165084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descr="Logo&#10;&#10;Description automatically generated">
            <a:extLst>
              <a:ext uri="{FF2B5EF4-FFF2-40B4-BE49-F238E27FC236}">
                <a16:creationId xmlns:a16="http://schemas.microsoft.com/office/drawing/2014/main" id="{D85B3BA8-CDAD-AC5B-DC8C-2FA2B827FB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5797" y="177800"/>
            <a:ext cx="1388340" cy="1354478"/>
          </a:xfrm>
          <a:prstGeom prst="rect">
            <a:avLst/>
          </a:prstGeom>
        </p:spPr>
      </p:pic>
      <p:pic>
        <p:nvPicPr>
          <p:cNvPr id="8" name="Content Placeholder 7" descr="Map&#10;&#10;Description automatically generated">
            <a:extLst>
              <a:ext uri="{FF2B5EF4-FFF2-40B4-BE49-F238E27FC236}">
                <a16:creationId xmlns:a16="http://schemas.microsoft.com/office/drawing/2014/main" id="{A1940B34-ABE8-B48E-1AB6-4BEEBB59B1FE}"/>
              </a:ext>
            </a:extLst>
          </p:cNvPr>
          <p:cNvPicPr>
            <a:picLocks noGrp="1" noChangeAspect="1"/>
          </p:cNvPicPr>
          <p:nvPr>
            <p:ph idx="1"/>
          </p:nvPr>
        </p:nvPicPr>
        <p:blipFill rotWithShape="1">
          <a:blip r:embed="rId4">
            <a:extLst>
              <a:ext uri="{28A0092B-C50C-407E-A947-70E740481C1C}">
                <a14:useLocalDpi xmlns:a14="http://schemas.microsoft.com/office/drawing/2010/main" val="0"/>
              </a:ext>
            </a:extLst>
          </a:blip>
          <a:srcRect r="15942"/>
          <a:stretch/>
        </p:blipFill>
        <p:spPr>
          <a:xfrm>
            <a:off x="1676400" y="1756340"/>
            <a:ext cx="8839200" cy="4337685"/>
          </a:xfrm>
        </p:spPr>
      </p:pic>
      <p:sp>
        <p:nvSpPr>
          <p:cNvPr id="6" name="TextBox 5">
            <a:extLst>
              <a:ext uri="{FF2B5EF4-FFF2-40B4-BE49-F238E27FC236}">
                <a16:creationId xmlns:a16="http://schemas.microsoft.com/office/drawing/2014/main" id="{53DB3AE8-92D3-94B5-A213-144CA6E03F6A}"/>
              </a:ext>
            </a:extLst>
          </p:cNvPr>
          <p:cNvSpPr txBox="1"/>
          <p:nvPr/>
        </p:nvSpPr>
        <p:spPr>
          <a:xfrm>
            <a:off x="2424122" y="611575"/>
            <a:ext cx="10806103" cy="646331"/>
          </a:xfrm>
          <a:prstGeom prst="rect">
            <a:avLst/>
          </a:prstGeom>
          <a:noFill/>
        </p:spPr>
        <p:txBody>
          <a:bodyPr wrap="square" rtlCol="0">
            <a:spAutoFit/>
          </a:bodyPr>
          <a:lstStyle/>
          <a:p>
            <a:r>
              <a:rPr lang="en-US" sz="3600" dirty="0">
                <a:solidFill>
                  <a:schemeClr val="bg1"/>
                </a:solidFill>
              </a:rPr>
              <a:t>Week leading to Today</a:t>
            </a:r>
          </a:p>
        </p:txBody>
      </p:sp>
      <p:sp>
        <p:nvSpPr>
          <p:cNvPr id="13" name="TextBox 12">
            <a:extLst>
              <a:ext uri="{FF2B5EF4-FFF2-40B4-BE49-F238E27FC236}">
                <a16:creationId xmlns:a16="http://schemas.microsoft.com/office/drawing/2014/main" id="{CBD7CFC7-ED2E-EA18-ECED-A7217EF41DF9}"/>
              </a:ext>
            </a:extLst>
          </p:cNvPr>
          <p:cNvSpPr txBox="1"/>
          <p:nvPr/>
        </p:nvSpPr>
        <p:spPr>
          <a:xfrm>
            <a:off x="6798003" y="6161572"/>
            <a:ext cx="4052878" cy="430887"/>
          </a:xfrm>
          <a:prstGeom prst="rect">
            <a:avLst/>
          </a:prstGeom>
          <a:noFill/>
        </p:spPr>
        <p:txBody>
          <a:bodyPr wrap="square" rtlCol="0">
            <a:spAutoFit/>
          </a:bodyPr>
          <a:lstStyle/>
          <a:p>
            <a:r>
              <a:rPr lang="en-US" sz="2200" dirty="0">
                <a:solidFill>
                  <a:schemeClr val="bg1"/>
                </a:solidFill>
              </a:rPr>
              <a:t>Active fires + Thermal Anomalies</a:t>
            </a:r>
          </a:p>
        </p:txBody>
      </p:sp>
    </p:spTree>
    <p:extLst>
      <p:ext uri="{BB962C8B-B14F-4D97-AF65-F5344CB8AC3E}">
        <p14:creationId xmlns:p14="http://schemas.microsoft.com/office/powerpoint/2010/main" val="37617980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890F03B-D100-CF9B-7B21-DE0AEAB99FC7}"/>
              </a:ext>
            </a:extLst>
          </p:cNvPr>
          <p:cNvSpPr/>
          <p:nvPr/>
        </p:nvSpPr>
        <p:spPr>
          <a:xfrm>
            <a:off x="0" y="0"/>
            <a:ext cx="12192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 name="Freeform: Shape 3">
            <a:extLst>
              <a:ext uri="{FF2B5EF4-FFF2-40B4-BE49-F238E27FC236}">
                <a16:creationId xmlns:a16="http://schemas.microsoft.com/office/drawing/2014/main" id="{40BCC8F1-0217-D33E-B138-7D83F3E5805B}"/>
              </a:ext>
            </a:extLst>
          </p:cNvPr>
          <p:cNvSpPr/>
          <p:nvPr/>
        </p:nvSpPr>
        <p:spPr>
          <a:xfrm rot="16200000">
            <a:off x="3145210" y="1442030"/>
            <a:ext cx="5104374" cy="3134714"/>
          </a:xfrm>
          <a:custGeom>
            <a:avLst/>
            <a:gdLst>
              <a:gd name="connsiteX0" fmla="*/ 5470134 w 5470134"/>
              <a:gd name="connsiteY0" fmla="*/ 171479 h 3690142"/>
              <a:gd name="connsiteX1" fmla="*/ 5470134 w 5470134"/>
              <a:gd name="connsiteY1" fmla="*/ 3519959 h 3690142"/>
              <a:gd name="connsiteX2" fmla="*/ 5299951 w 5470134"/>
              <a:gd name="connsiteY2" fmla="*/ 3690142 h 3690142"/>
              <a:gd name="connsiteX3" fmla="*/ 4619237 w 5470134"/>
              <a:gd name="connsiteY3" fmla="*/ 3690142 h 3690142"/>
              <a:gd name="connsiteX4" fmla="*/ 4449054 w 5470134"/>
              <a:gd name="connsiteY4" fmla="*/ 3519959 h 3690142"/>
              <a:gd name="connsiteX5" fmla="*/ 4449054 w 5470134"/>
              <a:gd name="connsiteY5" fmla="*/ 1023142 h 3690142"/>
              <a:gd name="connsiteX6" fmla="*/ 3233903 w 5470134"/>
              <a:gd name="connsiteY6" fmla="*/ 1023142 h 3690142"/>
              <a:gd name="connsiteX7" fmla="*/ 3233903 w 5470134"/>
              <a:gd name="connsiteY7" fmla="*/ 3519959 h 3690142"/>
              <a:gd name="connsiteX8" fmla="*/ 3063720 w 5470134"/>
              <a:gd name="connsiteY8" fmla="*/ 3690142 h 3690142"/>
              <a:gd name="connsiteX9" fmla="*/ 2383006 w 5470134"/>
              <a:gd name="connsiteY9" fmla="*/ 3690142 h 3690142"/>
              <a:gd name="connsiteX10" fmla="*/ 2212823 w 5470134"/>
              <a:gd name="connsiteY10" fmla="*/ 3519959 h 3690142"/>
              <a:gd name="connsiteX11" fmla="*/ 2212823 w 5470134"/>
              <a:gd name="connsiteY11" fmla="*/ 1023142 h 3690142"/>
              <a:gd name="connsiteX12" fmla="*/ 1021080 w 5470134"/>
              <a:gd name="connsiteY12" fmla="*/ 1023142 h 3690142"/>
              <a:gd name="connsiteX13" fmla="*/ 1021080 w 5470134"/>
              <a:gd name="connsiteY13" fmla="*/ 3519959 h 3690142"/>
              <a:gd name="connsiteX14" fmla="*/ 850897 w 5470134"/>
              <a:gd name="connsiteY14" fmla="*/ 3690142 h 3690142"/>
              <a:gd name="connsiteX15" fmla="*/ 170183 w 5470134"/>
              <a:gd name="connsiteY15" fmla="*/ 3690142 h 3690142"/>
              <a:gd name="connsiteX16" fmla="*/ 0 w 5470134"/>
              <a:gd name="connsiteY16" fmla="*/ 3519959 h 3690142"/>
              <a:gd name="connsiteX17" fmla="*/ 0 w 5470134"/>
              <a:gd name="connsiteY17" fmla="*/ 170183 h 3690142"/>
              <a:gd name="connsiteX18" fmla="*/ 170183 w 5470134"/>
              <a:gd name="connsiteY18" fmla="*/ 0 h 3690142"/>
              <a:gd name="connsiteX19" fmla="*/ 850897 w 5470134"/>
              <a:gd name="connsiteY19" fmla="*/ 0 h 3690142"/>
              <a:gd name="connsiteX20" fmla="*/ 861111 w 5470134"/>
              <a:gd name="connsiteY20" fmla="*/ 2062 h 3690142"/>
              <a:gd name="connsiteX21" fmla="*/ 2372793 w 5470134"/>
              <a:gd name="connsiteY21" fmla="*/ 2062 h 3690142"/>
              <a:gd name="connsiteX22" fmla="*/ 2383006 w 5470134"/>
              <a:gd name="connsiteY22" fmla="*/ 0 h 3690142"/>
              <a:gd name="connsiteX23" fmla="*/ 3063720 w 5470134"/>
              <a:gd name="connsiteY23" fmla="*/ 0 h 3690142"/>
              <a:gd name="connsiteX24" fmla="*/ 3073933 w 5470134"/>
              <a:gd name="connsiteY24" fmla="*/ 2062 h 3690142"/>
              <a:gd name="connsiteX25" fmla="*/ 4615443 w 5470134"/>
              <a:gd name="connsiteY25" fmla="*/ 2062 h 3690142"/>
              <a:gd name="connsiteX26" fmla="*/ 4619237 w 5470134"/>
              <a:gd name="connsiteY26" fmla="*/ 1296 h 3690142"/>
              <a:gd name="connsiteX27" fmla="*/ 5299951 w 5470134"/>
              <a:gd name="connsiteY27" fmla="*/ 1296 h 3690142"/>
              <a:gd name="connsiteX28" fmla="*/ 5470134 w 5470134"/>
              <a:gd name="connsiteY28" fmla="*/ 171479 h 3690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470134" h="3690142">
                <a:moveTo>
                  <a:pt x="5470134" y="171479"/>
                </a:moveTo>
                <a:lnTo>
                  <a:pt x="5470134" y="3519959"/>
                </a:lnTo>
                <a:cubicBezTo>
                  <a:pt x="5470134" y="3613948"/>
                  <a:pt x="5393940" y="3690142"/>
                  <a:pt x="5299951" y="3690142"/>
                </a:cubicBezTo>
                <a:lnTo>
                  <a:pt x="4619237" y="3690142"/>
                </a:lnTo>
                <a:cubicBezTo>
                  <a:pt x="4525248" y="3690142"/>
                  <a:pt x="4449054" y="3613948"/>
                  <a:pt x="4449054" y="3519959"/>
                </a:cubicBezTo>
                <a:lnTo>
                  <a:pt x="4449054" y="1023142"/>
                </a:lnTo>
                <a:lnTo>
                  <a:pt x="3233903" y="1023142"/>
                </a:lnTo>
                <a:lnTo>
                  <a:pt x="3233903" y="3519959"/>
                </a:lnTo>
                <a:cubicBezTo>
                  <a:pt x="3233903" y="3613948"/>
                  <a:pt x="3157709" y="3690142"/>
                  <a:pt x="3063720" y="3690142"/>
                </a:cubicBezTo>
                <a:lnTo>
                  <a:pt x="2383006" y="3690142"/>
                </a:lnTo>
                <a:cubicBezTo>
                  <a:pt x="2289017" y="3690142"/>
                  <a:pt x="2212823" y="3613948"/>
                  <a:pt x="2212823" y="3519959"/>
                </a:cubicBezTo>
                <a:lnTo>
                  <a:pt x="2212823" y="1023142"/>
                </a:lnTo>
                <a:lnTo>
                  <a:pt x="1021080" y="1023142"/>
                </a:lnTo>
                <a:lnTo>
                  <a:pt x="1021080" y="3519959"/>
                </a:lnTo>
                <a:cubicBezTo>
                  <a:pt x="1021080" y="3613948"/>
                  <a:pt x="944886" y="3690142"/>
                  <a:pt x="850897" y="3690142"/>
                </a:cubicBezTo>
                <a:lnTo>
                  <a:pt x="170183" y="3690142"/>
                </a:lnTo>
                <a:cubicBezTo>
                  <a:pt x="76194" y="3690142"/>
                  <a:pt x="0" y="3613948"/>
                  <a:pt x="0" y="3519959"/>
                </a:cubicBezTo>
                <a:lnTo>
                  <a:pt x="0" y="170183"/>
                </a:lnTo>
                <a:cubicBezTo>
                  <a:pt x="0" y="76194"/>
                  <a:pt x="76194" y="0"/>
                  <a:pt x="170183" y="0"/>
                </a:cubicBezTo>
                <a:lnTo>
                  <a:pt x="850897" y="0"/>
                </a:lnTo>
                <a:lnTo>
                  <a:pt x="861111" y="2062"/>
                </a:lnTo>
                <a:lnTo>
                  <a:pt x="2372793" y="2062"/>
                </a:lnTo>
                <a:lnTo>
                  <a:pt x="2383006" y="0"/>
                </a:lnTo>
                <a:lnTo>
                  <a:pt x="3063720" y="0"/>
                </a:lnTo>
                <a:lnTo>
                  <a:pt x="3073933" y="2062"/>
                </a:lnTo>
                <a:lnTo>
                  <a:pt x="4615443" y="2062"/>
                </a:lnTo>
                <a:lnTo>
                  <a:pt x="4619237" y="1296"/>
                </a:lnTo>
                <a:lnTo>
                  <a:pt x="5299951" y="1296"/>
                </a:lnTo>
                <a:cubicBezTo>
                  <a:pt x="5393940" y="1296"/>
                  <a:pt x="5470134" y="77490"/>
                  <a:pt x="5470134" y="171479"/>
                </a:cubicBezTo>
                <a:close/>
              </a:path>
            </a:pathLst>
          </a:custGeom>
          <a:solidFill>
            <a:schemeClr val="bg1">
              <a:lumMod val="8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Freeform: Shape 4">
            <a:extLst>
              <a:ext uri="{FF2B5EF4-FFF2-40B4-BE49-F238E27FC236}">
                <a16:creationId xmlns:a16="http://schemas.microsoft.com/office/drawing/2014/main" id="{97F0BE01-BDAD-6F47-CC78-F945B47D6548}"/>
              </a:ext>
            </a:extLst>
          </p:cNvPr>
          <p:cNvSpPr/>
          <p:nvPr/>
        </p:nvSpPr>
        <p:spPr>
          <a:xfrm rot="5400000" flipH="1">
            <a:off x="4189718" y="2477494"/>
            <a:ext cx="5104374" cy="3134714"/>
          </a:xfrm>
          <a:custGeom>
            <a:avLst/>
            <a:gdLst>
              <a:gd name="connsiteX0" fmla="*/ 5470134 w 5470134"/>
              <a:gd name="connsiteY0" fmla="*/ 171479 h 3690142"/>
              <a:gd name="connsiteX1" fmla="*/ 5470134 w 5470134"/>
              <a:gd name="connsiteY1" fmla="*/ 3519959 h 3690142"/>
              <a:gd name="connsiteX2" fmla="*/ 5299951 w 5470134"/>
              <a:gd name="connsiteY2" fmla="*/ 3690142 h 3690142"/>
              <a:gd name="connsiteX3" fmla="*/ 4619237 w 5470134"/>
              <a:gd name="connsiteY3" fmla="*/ 3690142 h 3690142"/>
              <a:gd name="connsiteX4" fmla="*/ 4449054 w 5470134"/>
              <a:gd name="connsiteY4" fmla="*/ 3519959 h 3690142"/>
              <a:gd name="connsiteX5" fmla="*/ 4449054 w 5470134"/>
              <a:gd name="connsiteY5" fmla="*/ 1023142 h 3690142"/>
              <a:gd name="connsiteX6" fmla="*/ 3233903 w 5470134"/>
              <a:gd name="connsiteY6" fmla="*/ 1023142 h 3690142"/>
              <a:gd name="connsiteX7" fmla="*/ 3233903 w 5470134"/>
              <a:gd name="connsiteY7" fmla="*/ 3519959 h 3690142"/>
              <a:gd name="connsiteX8" fmla="*/ 3063720 w 5470134"/>
              <a:gd name="connsiteY8" fmla="*/ 3690142 h 3690142"/>
              <a:gd name="connsiteX9" fmla="*/ 2383006 w 5470134"/>
              <a:gd name="connsiteY9" fmla="*/ 3690142 h 3690142"/>
              <a:gd name="connsiteX10" fmla="*/ 2212823 w 5470134"/>
              <a:gd name="connsiteY10" fmla="*/ 3519959 h 3690142"/>
              <a:gd name="connsiteX11" fmla="*/ 2212823 w 5470134"/>
              <a:gd name="connsiteY11" fmla="*/ 1023142 h 3690142"/>
              <a:gd name="connsiteX12" fmla="*/ 1021080 w 5470134"/>
              <a:gd name="connsiteY12" fmla="*/ 1023142 h 3690142"/>
              <a:gd name="connsiteX13" fmla="*/ 1021080 w 5470134"/>
              <a:gd name="connsiteY13" fmla="*/ 3519959 h 3690142"/>
              <a:gd name="connsiteX14" fmla="*/ 850897 w 5470134"/>
              <a:gd name="connsiteY14" fmla="*/ 3690142 h 3690142"/>
              <a:gd name="connsiteX15" fmla="*/ 170183 w 5470134"/>
              <a:gd name="connsiteY15" fmla="*/ 3690142 h 3690142"/>
              <a:gd name="connsiteX16" fmla="*/ 0 w 5470134"/>
              <a:gd name="connsiteY16" fmla="*/ 3519959 h 3690142"/>
              <a:gd name="connsiteX17" fmla="*/ 0 w 5470134"/>
              <a:gd name="connsiteY17" fmla="*/ 170183 h 3690142"/>
              <a:gd name="connsiteX18" fmla="*/ 170183 w 5470134"/>
              <a:gd name="connsiteY18" fmla="*/ 0 h 3690142"/>
              <a:gd name="connsiteX19" fmla="*/ 850897 w 5470134"/>
              <a:gd name="connsiteY19" fmla="*/ 0 h 3690142"/>
              <a:gd name="connsiteX20" fmla="*/ 861111 w 5470134"/>
              <a:gd name="connsiteY20" fmla="*/ 2062 h 3690142"/>
              <a:gd name="connsiteX21" fmla="*/ 2372793 w 5470134"/>
              <a:gd name="connsiteY21" fmla="*/ 2062 h 3690142"/>
              <a:gd name="connsiteX22" fmla="*/ 2383006 w 5470134"/>
              <a:gd name="connsiteY22" fmla="*/ 0 h 3690142"/>
              <a:gd name="connsiteX23" fmla="*/ 3063720 w 5470134"/>
              <a:gd name="connsiteY23" fmla="*/ 0 h 3690142"/>
              <a:gd name="connsiteX24" fmla="*/ 3073933 w 5470134"/>
              <a:gd name="connsiteY24" fmla="*/ 2062 h 3690142"/>
              <a:gd name="connsiteX25" fmla="*/ 4615443 w 5470134"/>
              <a:gd name="connsiteY25" fmla="*/ 2062 h 3690142"/>
              <a:gd name="connsiteX26" fmla="*/ 4619237 w 5470134"/>
              <a:gd name="connsiteY26" fmla="*/ 1296 h 3690142"/>
              <a:gd name="connsiteX27" fmla="*/ 5299951 w 5470134"/>
              <a:gd name="connsiteY27" fmla="*/ 1296 h 3690142"/>
              <a:gd name="connsiteX28" fmla="*/ 5470134 w 5470134"/>
              <a:gd name="connsiteY28" fmla="*/ 171479 h 3690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470134" h="3690142">
                <a:moveTo>
                  <a:pt x="5470134" y="171479"/>
                </a:moveTo>
                <a:lnTo>
                  <a:pt x="5470134" y="3519959"/>
                </a:lnTo>
                <a:cubicBezTo>
                  <a:pt x="5470134" y="3613948"/>
                  <a:pt x="5393940" y="3690142"/>
                  <a:pt x="5299951" y="3690142"/>
                </a:cubicBezTo>
                <a:lnTo>
                  <a:pt x="4619237" y="3690142"/>
                </a:lnTo>
                <a:cubicBezTo>
                  <a:pt x="4525248" y="3690142"/>
                  <a:pt x="4449054" y="3613948"/>
                  <a:pt x="4449054" y="3519959"/>
                </a:cubicBezTo>
                <a:lnTo>
                  <a:pt x="4449054" y="1023142"/>
                </a:lnTo>
                <a:lnTo>
                  <a:pt x="3233903" y="1023142"/>
                </a:lnTo>
                <a:lnTo>
                  <a:pt x="3233903" y="3519959"/>
                </a:lnTo>
                <a:cubicBezTo>
                  <a:pt x="3233903" y="3613948"/>
                  <a:pt x="3157709" y="3690142"/>
                  <a:pt x="3063720" y="3690142"/>
                </a:cubicBezTo>
                <a:lnTo>
                  <a:pt x="2383006" y="3690142"/>
                </a:lnTo>
                <a:cubicBezTo>
                  <a:pt x="2289017" y="3690142"/>
                  <a:pt x="2212823" y="3613948"/>
                  <a:pt x="2212823" y="3519959"/>
                </a:cubicBezTo>
                <a:lnTo>
                  <a:pt x="2212823" y="1023142"/>
                </a:lnTo>
                <a:lnTo>
                  <a:pt x="1021080" y="1023142"/>
                </a:lnTo>
                <a:lnTo>
                  <a:pt x="1021080" y="3519959"/>
                </a:lnTo>
                <a:cubicBezTo>
                  <a:pt x="1021080" y="3613948"/>
                  <a:pt x="944886" y="3690142"/>
                  <a:pt x="850897" y="3690142"/>
                </a:cubicBezTo>
                <a:lnTo>
                  <a:pt x="170183" y="3690142"/>
                </a:lnTo>
                <a:cubicBezTo>
                  <a:pt x="76194" y="3690142"/>
                  <a:pt x="0" y="3613948"/>
                  <a:pt x="0" y="3519959"/>
                </a:cubicBezTo>
                <a:lnTo>
                  <a:pt x="0" y="170183"/>
                </a:lnTo>
                <a:cubicBezTo>
                  <a:pt x="0" y="76194"/>
                  <a:pt x="76194" y="0"/>
                  <a:pt x="170183" y="0"/>
                </a:cubicBezTo>
                <a:lnTo>
                  <a:pt x="850897" y="0"/>
                </a:lnTo>
                <a:lnTo>
                  <a:pt x="861111" y="2062"/>
                </a:lnTo>
                <a:lnTo>
                  <a:pt x="2372793" y="2062"/>
                </a:lnTo>
                <a:lnTo>
                  <a:pt x="2383006" y="0"/>
                </a:lnTo>
                <a:lnTo>
                  <a:pt x="3063720" y="0"/>
                </a:lnTo>
                <a:lnTo>
                  <a:pt x="3073933" y="2062"/>
                </a:lnTo>
                <a:lnTo>
                  <a:pt x="4615443" y="2062"/>
                </a:lnTo>
                <a:lnTo>
                  <a:pt x="4619237" y="1296"/>
                </a:lnTo>
                <a:lnTo>
                  <a:pt x="5299951" y="1296"/>
                </a:lnTo>
                <a:cubicBezTo>
                  <a:pt x="5393940" y="1296"/>
                  <a:pt x="5470134" y="77490"/>
                  <a:pt x="5470134" y="171479"/>
                </a:cubicBezTo>
                <a:close/>
              </a:path>
            </a:pathLst>
          </a:custGeom>
          <a:solidFill>
            <a:schemeClr val="bg2">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 name="TextBox 6">
            <a:extLst>
              <a:ext uri="{FF2B5EF4-FFF2-40B4-BE49-F238E27FC236}">
                <a16:creationId xmlns:a16="http://schemas.microsoft.com/office/drawing/2014/main" id="{EFB2A562-A2CD-F244-2859-918A9A0B5B59}"/>
              </a:ext>
            </a:extLst>
          </p:cNvPr>
          <p:cNvSpPr txBox="1"/>
          <p:nvPr/>
        </p:nvSpPr>
        <p:spPr>
          <a:xfrm>
            <a:off x="4139860" y="4842116"/>
            <a:ext cx="3124894" cy="523220"/>
          </a:xfrm>
          <a:prstGeom prst="rect">
            <a:avLst/>
          </a:prstGeom>
          <a:noFill/>
        </p:spPr>
        <p:txBody>
          <a:bodyPr wrap="none" rtlCol="0">
            <a:spAutoFit/>
          </a:bodyPr>
          <a:lstStyle/>
          <a:p>
            <a:r>
              <a:rPr lang="en-US" sz="2800" b="1" dirty="0">
                <a:solidFill>
                  <a:schemeClr val="tx1">
                    <a:lumMod val="85000"/>
                    <a:lumOff val="15000"/>
                  </a:schemeClr>
                </a:solidFill>
              </a:rPr>
              <a:t>Inclusive workflows</a:t>
            </a:r>
          </a:p>
        </p:txBody>
      </p:sp>
      <p:sp>
        <p:nvSpPr>
          <p:cNvPr id="8" name="TextBox 7">
            <a:extLst>
              <a:ext uri="{FF2B5EF4-FFF2-40B4-BE49-F238E27FC236}">
                <a16:creationId xmlns:a16="http://schemas.microsoft.com/office/drawing/2014/main" id="{42C70A70-BA7A-D92A-0795-C1556151346B}"/>
              </a:ext>
            </a:extLst>
          </p:cNvPr>
          <p:cNvSpPr txBox="1"/>
          <p:nvPr/>
        </p:nvSpPr>
        <p:spPr>
          <a:xfrm>
            <a:off x="5665538" y="2747605"/>
            <a:ext cx="1580497" cy="523220"/>
          </a:xfrm>
          <a:prstGeom prst="rect">
            <a:avLst/>
          </a:prstGeom>
          <a:noFill/>
        </p:spPr>
        <p:txBody>
          <a:bodyPr wrap="none" rtlCol="0">
            <a:spAutoFit/>
          </a:bodyPr>
          <a:lstStyle/>
          <a:p>
            <a:r>
              <a:rPr lang="en-US" sz="2800" b="1" dirty="0">
                <a:solidFill>
                  <a:schemeClr val="tx1">
                    <a:lumMod val="85000"/>
                    <a:lumOff val="15000"/>
                  </a:schemeClr>
                </a:solidFill>
              </a:rPr>
              <a:t>Synthesis</a:t>
            </a:r>
          </a:p>
        </p:txBody>
      </p:sp>
      <p:sp>
        <p:nvSpPr>
          <p:cNvPr id="9" name="TextBox 8">
            <a:extLst>
              <a:ext uri="{FF2B5EF4-FFF2-40B4-BE49-F238E27FC236}">
                <a16:creationId xmlns:a16="http://schemas.microsoft.com/office/drawing/2014/main" id="{B44DDC7B-9BAD-2996-3D4F-E42ABC047401}"/>
              </a:ext>
            </a:extLst>
          </p:cNvPr>
          <p:cNvSpPr txBox="1"/>
          <p:nvPr/>
        </p:nvSpPr>
        <p:spPr>
          <a:xfrm>
            <a:off x="5100896" y="607133"/>
            <a:ext cx="2145139" cy="523220"/>
          </a:xfrm>
          <a:prstGeom prst="rect">
            <a:avLst/>
          </a:prstGeom>
          <a:noFill/>
        </p:spPr>
        <p:txBody>
          <a:bodyPr wrap="none" rtlCol="0">
            <a:spAutoFit/>
          </a:bodyPr>
          <a:lstStyle/>
          <a:p>
            <a:r>
              <a:rPr lang="en-US" sz="2800" b="1" dirty="0">
                <a:solidFill>
                  <a:schemeClr val="tx1">
                    <a:lumMod val="85000"/>
                    <a:lumOff val="15000"/>
                  </a:schemeClr>
                </a:solidFill>
              </a:rPr>
              <a:t>Sensemaking</a:t>
            </a:r>
          </a:p>
        </p:txBody>
      </p:sp>
      <p:sp>
        <p:nvSpPr>
          <p:cNvPr id="10" name="TextBox 9">
            <a:extLst>
              <a:ext uri="{FF2B5EF4-FFF2-40B4-BE49-F238E27FC236}">
                <a16:creationId xmlns:a16="http://schemas.microsoft.com/office/drawing/2014/main" id="{93DEEEB1-48BA-77E1-C877-DCB9FD22BF8B}"/>
              </a:ext>
            </a:extLst>
          </p:cNvPr>
          <p:cNvSpPr txBox="1"/>
          <p:nvPr/>
        </p:nvSpPr>
        <p:spPr>
          <a:xfrm>
            <a:off x="5245328" y="5877581"/>
            <a:ext cx="2574487" cy="523220"/>
          </a:xfrm>
          <a:prstGeom prst="rect">
            <a:avLst/>
          </a:prstGeom>
          <a:noFill/>
        </p:spPr>
        <p:txBody>
          <a:bodyPr wrap="none" rtlCol="0">
            <a:spAutoFit/>
          </a:bodyPr>
          <a:lstStyle/>
          <a:p>
            <a:r>
              <a:rPr lang="en-US" sz="2800" b="1" dirty="0">
                <a:solidFill>
                  <a:schemeClr val="bg1">
                    <a:lumMod val="95000"/>
                  </a:schemeClr>
                </a:solidFill>
              </a:rPr>
              <a:t>Code debugging</a:t>
            </a:r>
          </a:p>
        </p:txBody>
      </p:sp>
      <p:sp>
        <p:nvSpPr>
          <p:cNvPr id="11" name="TextBox 10">
            <a:extLst>
              <a:ext uri="{FF2B5EF4-FFF2-40B4-BE49-F238E27FC236}">
                <a16:creationId xmlns:a16="http://schemas.microsoft.com/office/drawing/2014/main" id="{1C9BD75B-D5D2-1E36-AADC-5A2E07C2266C}"/>
              </a:ext>
            </a:extLst>
          </p:cNvPr>
          <p:cNvSpPr txBox="1"/>
          <p:nvPr/>
        </p:nvSpPr>
        <p:spPr>
          <a:xfrm>
            <a:off x="5396842" y="3783070"/>
            <a:ext cx="2117887" cy="523220"/>
          </a:xfrm>
          <a:prstGeom prst="rect">
            <a:avLst/>
          </a:prstGeom>
          <a:noFill/>
        </p:spPr>
        <p:txBody>
          <a:bodyPr wrap="none" rtlCol="0">
            <a:spAutoFit/>
          </a:bodyPr>
          <a:lstStyle/>
          <a:p>
            <a:r>
              <a:rPr lang="en-US" sz="2800" b="1" dirty="0">
                <a:solidFill>
                  <a:schemeClr val="bg1">
                    <a:lumMod val="95000"/>
                  </a:schemeClr>
                </a:solidFill>
              </a:rPr>
              <a:t>Summarizing</a:t>
            </a:r>
          </a:p>
        </p:txBody>
      </p:sp>
      <p:sp>
        <p:nvSpPr>
          <p:cNvPr id="12" name="TextBox 11">
            <a:extLst>
              <a:ext uri="{FF2B5EF4-FFF2-40B4-BE49-F238E27FC236}">
                <a16:creationId xmlns:a16="http://schemas.microsoft.com/office/drawing/2014/main" id="{107C08E6-6817-CDA1-C885-ADBC7002FA7B}"/>
              </a:ext>
            </a:extLst>
          </p:cNvPr>
          <p:cNvSpPr txBox="1"/>
          <p:nvPr/>
        </p:nvSpPr>
        <p:spPr>
          <a:xfrm>
            <a:off x="5448387" y="1639276"/>
            <a:ext cx="1629292" cy="523220"/>
          </a:xfrm>
          <a:prstGeom prst="rect">
            <a:avLst/>
          </a:prstGeom>
          <a:noFill/>
        </p:spPr>
        <p:txBody>
          <a:bodyPr wrap="none" rtlCol="0">
            <a:spAutoFit/>
          </a:bodyPr>
          <a:lstStyle/>
          <a:p>
            <a:r>
              <a:rPr lang="en-US" sz="2800" b="1" dirty="0">
                <a:solidFill>
                  <a:schemeClr val="bg1">
                    <a:lumMod val="95000"/>
                  </a:schemeClr>
                </a:solidFill>
              </a:rPr>
              <a:t>Discovery</a:t>
            </a:r>
          </a:p>
        </p:txBody>
      </p:sp>
      <p:pic>
        <p:nvPicPr>
          <p:cNvPr id="13" name="Picture 12" descr="Logo&#10;&#10;Description automatically generated">
            <a:extLst>
              <a:ext uri="{FF2B5EF4-FFF2-40B4-BE49-F238E27FC236}">
                <a16:creationId xmlns:a16="http://schemas.microsoft.com/office/drawing/2014/main" id="{081D5DA8-F495-1245-09AA-FE44085507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5797" y="177800"/>
            <a:ext cx="1388340" cy="1354478"/>
          </a:xfrm>
          <a:prstGeom prst="rect">
            <a:avLst/>
          </a:prstGeom>
        </p:spPr>
      </p:pic>
    </p:spTree>
    <p:extLst>
      <p:ext uri="{BB962C8B-B14F-4D97-AF65-F5344CB8AC3E}">
        <p14:creationId xmlns:p14="http://schemas.microsoft.com/office/powerpoint/2010/main" val="30142050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C34BF46-85AD-6539-5017-AC82F5EB0150}"/>
              </a:ext>
            </a:extLst>
          </p:cNvPr>
          <p:cNvSpPr txBox="1"/>
          <p:nvPr/>
        </p:nvSpPr>
        <p:spPr>
          <a:xfrm>
            <a:off x="585797" y="3156634"/>
            <a:ext cx="10806103" cy="1200329"/>
          </a:xfrm>
          <a:prstGeom prst="rect">
            <a:avLst/>
          </a:prstGeom>
          <a:noFill/>
        </p:spPr>
        <p:txBody>
          <a:bodyPr wrap="square" rtlCol="0">
            <a:spAutoFit/>
          </a:bodyPr>
          <a:lstStyle/>
          <a:p>
            <a:r>
              <a:rPr lang="en-US" sz="3600" dirty="0">
                <a:solidFill>
                  <a:schemeClr val="bg1"/>
                </a:solidFill>
              </a:rPr>
              <a:t>If machines are becoming artificially more intelligent, we must become organically wiser. </a:t>
            </a:r>
          </a:p>
        </p:txBody>
      </p:sp>
      <p:pic>
        <p:nvPicPr>
          <p:cNvPr id="2" name="Picture 1" descr="Logo&#10;&#10;Description automatically generated">
            <a:extLst>
              <a:ext uri="{FF2B5EF4-FFF2-40B4-BE49-F238E27FC236}">
                <a16:creationId xmlns:a16="http://schemas.microsoft.com/office/drawing/2014/main" id="{D85B3BA8-CDAD-AC5B-DC8C-2FA2B827FB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5797" y="177800"/>
            <a:ext cx="1388340" cy="1354478"/>
          </a:xfrm>
          <a:prstGeom prst="rect">
            <a:avLst/>
          </a:prstGeom>
        </p:spPr>
      </p:pic>
    </p:spTree>
    <p:extLst>
      <p:ext uri="{BB962C8B-B14F-4D97-AF65-F5344CB8AC3E}">
        <p14:creationId xmlns:p14="http://schemas.microsoft.com/office/powerpoint/2010/main" val="31072227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2" descr="Aqua image of the Oregon wildfires on Sep. 9, 2020.">
            <a:extLst>
              <a:ext uri="{FF2B5EF4-FFF2-40B4-BE49-F238E27FC236}">
                <a16:creationId xmlns:a16="http://schemas.microsoft.com/office/drawing/2014/main" id="{27CCEF75-2B24-966A-31CA-8886B5CC4D12}"/>
              </a:ext>
            </a:extLst>
          </p:cNvPr>
          <p:cNvPicPr>
            <a:picLocks noChangeAspect="1" noChangeArrowheads="1"/>
          </p:cNvPicPr>
          <p:nvPr/>
        </p:nvPicPr>
        <p:blipFill rotWithShape="1">
          <a:blip r:embed="rId3">
            <a:alphaModFix/>
            <a:extLst>
              <a:ext uri="{28A0092B-C50C-407E-A947-70E740481C1C}">
                <a14:useLocalDpi xmlns:a14="http://schemas.microsoft.com/office/drawing/2010/main" val="0"/>
              </a:ext>
            </a:extLst>
          </a:blip>
          <a:srcRect l="15753" r="2" b="2"/>
          <a:stretch/>
        </p:blipFill>
        <p:spPr bwMode="auto">
          <a:xfrm>
            <a:off x="2522356" y="10"/>
            <a:ext cx="9669642" cy="685799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Freeform: Shape 4">
            <a:extLst>
              <a:ext uri="{FF2B5EF4-FFF2-40B4-BE49-F238E27FC236}">
                <a16:creationId xmlns:a16="http://schemas.microsoft.com/office/drawing/2014/main" id="{BB6DFB06-BCF3-3E34-8F5A-205767491F98}"/>
              </a:ext>
            </a:extLst>
          </p:cNvPr>
          <p:cNvSpPr/>
          <p:nvPr/>
        </p:nvSpPr>
        <p:spPr>
          <a:xfrm>
            <a:off x="4613727" y="8467"/>
            <a:ext cx="1098885" cy="6849533"/>
          </a:xfrm>
          <a:custGeom>
            <a:avLst/>
            <a:gdLst>
              <a:gd name="connsiteX0" fmla="*/ 1058869 w 1128448"/>
              <a:gd name="connsiteY0" fmla="*/ 0 h 6849533"/>
              <a:gd name="connsiteX1" fmla="*/ 1033469 w 1128448"/>
              <a:gd name="connsiteY1" fmla="*/ 127000 h 6849533"/>
              <a:gd name="connsiteX2" fmla="*/ 1126603 w 1128448"/>
              <a:gd name="connsiteY2" fmla="*/ 228600 h 6849533"/>
              <a:gd name="connsiteX3" fmla="*/ 1092736 w 1128448"/>
              <a:gd name="connsiteY3" fmla="*/ 423333 h 6849533"/>
              <a:gd name="connsiteX4" fmla="*/ 1058869 w 1128448"/>
              <a:gd name="connsiteY4" fmla="*/ 567266 h 6849533"/>
              <a:gd name="connsiteX5" fmla="*/ 1084269 w 1128448"/>
              <a:gd name="connsiteY5" fmla="*/ 685800 h 6849533"/>
              <a:gd name="connsiteX6" fmla="*/ 1109669 w 1128448"/>
              <a:gd name="connsiteY6" fmla="*/ 778933 h 6849533"/>
              <a:gd name="connsiteX7" fmla="*/ 1016536 w 1128448"/>
              <a:gd name="connsiteY7" fmla="*/ 880533 h 6849533"/>
              <a:gd name="connsiteX8" fmla="*/ 1067336 w 1128448"/>
              <a:gd name="connsiteY8" fmla="*/ 956733 h 6849533"/>
              <a:gd name="connsiteX9" fmla="*/ 1050403 w 1128448"/>
              <a:gd name="connsiteY9" fmla="*/ 1168400 h 6849533"/>
              <a:gd name="connsiteX10" fmla="*/ 999603 w 1128448"/>
              <a:gd name="connsiteY10" fmla="*/ 1363133 h 6849533"/>
              <a:gd name="connsiteX11" fmla="*/ 965736 w 1128448"/>
              <a:gd name="connsiteY11" fmla="*/ 1642533 h 6849533"/>
              <a:gd name="connsiteX12" fmla="*/ 889536 w 1128448"/>
              <a:gd name="connsiteY12" fmla="*/ 1820333 h 6849533"/>
              <a:gd name="connsiteX13" fmla="*/ 923403 w 1128448"/>
              <a:gd name="connsiteY13" fmla="*/ 2023533 h 6849533"/>
              <a:gd name="connsiteX14" fmla="*/ 855669 w 1128448"/>
              <a:gd name="connsiteY14" fmla="*/ 2396066 h 6849533"/>
              <a:gd name="connsiteX15" fmla="*/ 796403 w 1128448"/>
              <a:gd name="connsiteY15" fmla="*/ 2726266 h 6849533"/>
              <a:gd name="connsiteX16" fmla="*/ 796403 w 1128448"/>
              <a:gd name="connsiteY16" fmla="*/ 2988733 h 6849533"/>
              <a:gd name="connsiteX17" fmla="*/ 728669 w 1128448"/>
              <a:gd name="connsiteY17" fmla="*/ 3352800 h 6849533"/>
              <a:gd name="connsiteX18" fmla="*/ 669403 w 1128448"/>
              <a:gd name="connsiteY18" fmla="*/ 3759200 h 6849533"/>
              <a:gd name="connsiteX19" fmla="*/ 449269 w 1128448"/>
              <a:gd name="connsiteY19" fmla="*/ 4343400 h 6849533"/>
              <a:gd name="connsiteX20" fmla="*/ 288403 w 1128448"/>
              <a:gd name="connsiteY20" fmla="*/ 4546600 h 6849533"/>
              <a:gd name="connsiteX21" fmla="*/ 263003 w 1128448"/>
              <a:gd name="connsiteY21" fmla="*/ 4817533 h 6849533"/>
              <a:gd name="connsiteX22" fmla="*/ 203736 w 1128448"/>
              <a:gd name="connsiteY22" fmla="*/ 4986866 h 6849533"/>
              <a:gd name="connsiteX23" fmla="*/ 51336 w 1128448"/>
              <a:gd name="connsiteY23" fmla="*/ 5342466 h 6849533"/>
              <a:gd name="connsiteX24" fmla="*/ 536 w 1128448"/>
              <a:gd name="connsiteY24" fmla="*/ 5359400 h 6849533"/>
              <a:gd name="connsiteX25" fmla="*/ 76736 w 1128448"/>
              <a:gd name="connsiteY25" fmla="*/ 5537200 h 6849533"/>
              <a:gd name="connsiteX26" fmla="*/ 246069 w 1128448"/>
              <a:gd name="connsiteY26" fmla="*/ 5723466 h 6849533"/>
              <a:gd name="connsiteX27" fmla="*/ 296869 w 1128448"/>
              <a:gd name="connsiteY27" fmla="*/ 5884333 h 6849533"/>
              <a:gd name="connsiteX28" fmla="*/ 254536 w 1128448"/>
              <a:gd name="connsiteY28" fmla="*/ 6011333 h 6849533"/>
              <a:gd name="connsiteX29" fmla="*/ 237603 w 1128448"/>
              <a:gd name="connsiteY29" fmla="*/ 6366933 h 6849533"/>
              <a:gd name="connsiteX30" fmla="*/ 364603 w 1128448"/>
              <a:gd name="connsiteY30" fmla="*/ 6637866 h 6849533"/>
              <a:gd name="connsiteX31" fmla="*/ 584736 w 1128448"/>
              <a:gd name="connsiteY31" fmla="*/ 6849533 h 6849533"/>
              <a:gd name="connsiteX0" fmla="*/ 1029306 w 1098885"/>
              <a:gd name="connsiteY0" fmla="*/ 0 h 6849533"/>
              <a:gd name="connsiteX1" fmla="*/ 1003906 w 1098885"/>
              <a:gd name="connsiteY1" fmla="*/ 127000 h 6849533"/>
              <a:gd name="connsiteX2" fmla="*/ 1097040 w 1098885"/>
              <a:gd name="connsiteY2" fmla="*/ 228600 h 6849533"/>
              <a:gd name="connsiteX3" fmla="*/ 1063173 w 1098885"/>
              <a:gd name="connsiteY3" fmla="*/ 423333 h 6849533"/>
              <a:gd name="connsiteX4" fmla="*/ 1029306 w 1098885"/>
              <a:gd name="connsiteY4" fmla="*/ 567266 h 6849533"/>
              <a:gd name="connsiteX5" fmla="*/ 1054706 w 1098885"/>
              <a:gd name="connsiteY5" fmla="*/ 685800 h 6849533"/>
              <a:gd name="connsiteX6" fmla="*/ 1080106 w 1098885"/>
              <a:gd name="connsiteY6" fmla="*/ 778933 h 6849533"/>
              <a:gd name="connsiteX7" fmla="*/ 986973 w 1098885"/>
              <a:gd name="connsiteY7" fmla="*/ 880533 h 6849533"/>
              <a:gd name="connsiteX8" fmla="*/ 1037773 w 1098885"/>
              <a:gd name="connsiteY8" fmla="*/ 956733 h 6849533"/>
              <a:gd name="connsiteX9" fmla="*/ 1020840 w 1098885"/>
              <a:gd name="connsiteY9" fmla="*/ 1168400 h 6849533"/>
              <a:gd name="connsiteX10" fmla="*/ 970040 w 1098885"/>
              <a:gd name="connsiteY10" fmla="*/ 1363133 h 6849533"/>
              <a:gd name="connsiteX11" fmla="*/ 936173 w 1098885"/>
              <a:gd name="connsiteY11" fmla="*/ 1642533 h 6849533"/>
              <a:gd name="connsiteX12" fmla="*/ 859973 w 1098885"/>
              <a:gd name="connsiteY12" fmla="*/ 1820333 h 6849533"/>
              <a:gd name="connsiteX13" fmla="*/ 893840 w 1098885"/>
              <a:gd name="connsiteY13" fmla="*/ 2023533 h 6849533"/>
              <a:gd name="connsiteX14" fmla="*/ 826106 w 1098885"/>
              <a:gd name="connsiteY14" fmla="*/ 2396066 h 6849533"/>
              <a:gd name="connsiteX15" fmla="*/ 766840 w 1098885"/>
              <a:gd name="connsiteY15" fmla="*/ 2726266 h 6849533"/>
              <a:gd name="connsiteX16" fmla="*/ 766840 w 1098885"/>
              <a:gd name="connsiteY16" fmla="*/ 2988733 h 6849533"/>
              <a:gd name="connsiteX17" fmla="*/ 699106 w 1098885"/>
              <a:gd name="connsiteY17" fmla="*/ 3352800 h 6849533"/>
              <a:gd name="connsiteX18" fmla="*/ 639840 w 1098885"/>
              <a:gd name="connsiteY18" fmla="*/ 3759200 h 6849533"/>
              <a:gd name="connsiteX19" fmla="*/ 419706 w 1098885"/>
              <a:gd name="connsiteY19" fmla="*/ 4343400 h 6849533"/>
              <a:gd name="connsiteX20" fmla="*/ 258840 w 1098885"/>
              <a:gd name="connsiteY20" fmla="*/ 4546600 h 6849533"/>
              <a:gd name="connsiteX21" fmla="*/ 233440 w 1098885"/>
              <a:gd name="connsiteY21" fmla="*/ 4817533 h 6849533"/>
              <a:gd name="connsiteX22" fmla="*/ 174173 w 1098885"/>
              <a:gd name="connsiteY22" fmla="*/ 4986866 h 6849533"/>
              <a:gd name="connsiteX23" fmla="*/ 21773 w 1098885"/>
              <a:gd name="connsiteY23" fmla="*/ 5342466 h 6849533"/>
              <a:gd name="connsiteX24" fmla="*/ 3630 w 1098885"/>
              <a:gd name="connsiteY24" fmla="*/ 5424714 h 6849533"/>
              <a:gd name="connsiteX25" fmla="*/ 47173 w 1098885"/>
              <a:gd name="connsiteY25" fmla="*/ 5537200 h 6849533"/>
              <a:gd name="connsiteX26" fmla="*/ 216506 w 1098885"/>
              <a:gd name="connsiteY26" fmla="*/ 5723466 h 6849533"/>
              <a:gd name="connsiteX27" fmla="*/ 267306 w 1098885"/>
              <a:gd name="connsiteY27" fmla="*/ 5884333 h 6849533"/>
              <a:gd name="connsiteX28" fmla="*/ 224973 w 1098885"/>
              <a:gd name="connsiteY28" fmla="*/ 6011333 h 6849533"/>
              <a:gd name="connsiteX29" fmla="*/ 208040 w 1098885"/>
              <a:gd name="connsiteY29" fmla="*/ 6366933 h 6849533"/>
              <a:gd name="connsiteX30" fmla="*/ 335040 w 1098885"/>
              <a:gd name="connsiteY30" fmla="*/ 6637866 h 6849533"/>
              <a:gd name="connsiteX31" fmla="*/ 555173 w 1098885"/>
              <a:gd name="connsiteY31" fmla="*/ 6849533 h 6849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098885" h="6849533">
                <a:moveTo>
                  <a:pt x="1029306" y="0"/>
                </a:moveTo>
                <a:cubicBezTo>
                  <a:pt x="1010961" y="44450"/>
                  <a:pt x="992617" y="88900"/>
                  <a:pt x="1003906" y="127000"/>
                </a:cubicBezTo>
                <a:cubicBezTo>
                  <a:pt x="1015195" y="165100"/>
                  <a:pt x="1087162" y="179211"/>
                  <a:pt x="1097040" y="228600"/>
                </a:cubicBezTo>
                <a:cubicBezTo>
                  <a:pt x="1106918" y="277989"/>
                  <a:pt x="1074462" y="366889"/>
                  <a:pt x="1063173" y="423333"/>
                </a:cubicBezTo>
                <a:cubicBezTo>
                  <a:pt x="1051884" y="479777"/>
                  <a:pt x="1030717" y="523522"/>
                  <a:pt x="1029306" y="567266"/>
                </a:cubicBezTo>
                <a:cubicBezTo>
                  <a:pt x="1027895" y="611010"/>
                  <a:pt x="1046239" y="650522"/>
                  <a:pt x="1054706" y="685800"/>
                </a:cubicBezTo>
                <a:cubicBezTo>
                  <a:pt x="1063173" y="721078"/>
                  <a:pt x="1091395" y="746478"/>
                  <a:pt x="1080106" y="778933"/>
                </a:cubicBezTo>
                <a:cubicBezTo>
                  <a:pt x="1068817" y="811389"/>
                  <a:pt x="994028" y="850900"/>
                  <a:pt x="986973" y="880533"/>
                </a:cubicBezTo>
                <a:cubicBezTo>
                  <a:pt x="979918" y="910166"/>
                  <a:pt x="1032129" y="908755"/>
                  <a:pt x="1037773" y="956733"/>
                </a:cubicBezTo>
                <a:cubicBezTo>
                  <a:pt x="1043418" y="1004711"/>
                  <a:pt x="1032129" y="1100667"/>
                  <a:pt x="1020840" y="1168400"/>
                </a:cubicBezTo>
                <a:cubicBezTo>
                  <a:pt x="1009551" y="1236133"/>
                  <a:pt x="984151" y="1284111"/>
                  <a:pt x="970040" y="1363133"/>
                </a:cubicBezTo>
                <a:cubicBezTo>
                  <a:pt x="955929" y="1442155"/>
                  <a:pt x="954517" y="1566333"/>
                  <a:pt x="936173" y="1642533"/>
                </a:cubicBezTo>
                <a:cubicBezTo>
                  <a:pt x="917829" y="1718733"/>
                  <a:pt x="867028" y="1756833"/>
                  <a:pt x="859973" y="1820333"/>
                </a:cubicBezTo>
                <a:cubicBezTo>
                  <a:pt x="852918" y="1883833"/>
                  <a:pt x="899484" y="1927578"/>
                  <a:pt x="893840" y="2023533"/>
                </a:cubicBezTo>
                <a:cubicBezTo>
                  <a:pt x="888195" y="2119489"/>
                  <a:pt x="847273" y="2278944"/>
                  <a:pt x="826106" y="2396066"/>
                </a:cubicBezTo>
                <a:cubicBezTo>
                  <a:pt x="804939" y="2513188"/>
                  <a:pt x="776718" y="2627488"/>
                  <a:pt x="766840" y="2726266"/>
                </a:cubicBezTo>
                <a:cubicBezTo>
                  <a:pt x="756962" y="2825044"/>
                  <a:pt x="778129" y="2884311"/>
                  <a:pt x="766840" y="2988733"/>
                </a:cubicBezTo>
                <a:cubicBezTo>
                  <a:pt x="755551" y="3093155"/>
                  <a:pt x="720273" y="3224389"/>
                  <a:pt x="699106" y="3352800"/>
                </a:cubicBezTo>
                <a:cubicBezTo>
                  <a:pt x="677939" y="3481211"/>
                  <a:pt x="686407" y="3594100"/>
                  <a:pt x="639840" y="3759200"/>
                </a:cubicBezTo>
                <a:cubicBezTo>
                  <a:pt x="593273" y="3924300"/>
                  <a:pt x="483206" y="4212167"/>
                  <a:pt x="419706" y="4343400"/>
                </a:cubicBezTo>
                <a:cubicBezTo>
                  <a:pt x="356206" y="4474633"/>
                  <a:pt x="289884" y="4467578"/>
                  <a:pt x="258840" y="4546600"/>
                </a:cubicBezTo>
                <a:cubicBezTo>
                  <a:pt x="227796" y="4625622"/>
                  <a:pt x="247551" y="4744155"/>
                  <a:pt x="233440" y="4817533"/>
                </a:cubicBezTo>
                <a:cubicBezTo>
                  <a:pt x="219329" y="4890911"/>
                  <a:pt x="209451" y="4899377"/>
                  <a:pt x="174173" y="4986866"/>
                </a:cubicBezTo>
                <a:cubicBezTo>
                  <a:pt x="138895" y="5074355"/>
                  <a:pt x="50197" y="5269491"/>
                  <a:pt x="21773" y="5342466"/>
                </a:cubicBezTo>
                <a:cubicBezTo>
                  <a:pt x="-6651" y="5415441"/>
                  <a:pt x="-603" y="5392258"/>
                  <a:pt x="3630" y="5424714"/>
                </a:cubicBezTo>
                <a:cubicBezTo>
                  <a:pt x="7863" y="5457170"/>
                  <a:pt x="11694" y="5487408"/>
                  <a:pt x="47173" y="5537200"/>
                </a:cubicBezTo>
                <a:cubicBezTo>
                  <a:pt x="82652" y="5586992"/>
                  <a:pt x="179817" y="5665611"/>
                  <a:pt x="216506" y="5723466"/>
                </a:cubicBezTo>
                <a:cubicBezTo>
                  <a:pt x="253195" y="5781321"/>
                  <a:pt x="265895" y="5836355"/>
                  <a:pt x="267306" y="5884333"/>
                </a:cubicBezTo>
                <a:cubicBezTo>
                  <a:pt x="268717" y="5932311"/>
                  <a:pt x="234851" y="5930900"/>
                  <a:pt x="224973" y="6011333"/>
                </a:cubicBezTo>
                <a:cubicBezTo>
                  <a:pt x="215095" y="6091766"/>
                  <a:pt x="189696" y="6262511"/>
                  <a:pt x="208040" y="6366933"/>
                </a:cubicBezTo>
                <a:cubicBezTo>
                  <a:pt x="226384" y="6471355"/>
                  <a:pt x="277184" y="6557433"/>
                  <a:pt x="335040" y="6637866"/>
                </a:cubicBezTo>
                <a:cubicBezTo>
                  <a:pt x="392895" y="6718299"/>
                  <a:pt x="474034" y="6783916"/>
                  <a:pt x="555173" y="6849533"/>
                </a:cubicBezTo>
              </a:path>
            </a:pathLst>
          </a:custGeom>
          <a:noFill/>
          <a:ln w="762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Shape 5">
            <a:extLst>
              <a:ext uri="{FF2B5EF4-FFF2-40B4-BE49-F238E27FC236}">
                <a16:creationId xmlns:a16="http://schemas.microsoft.com/office/drawing/2014/main" id="{347DCC3B-53BA-860E-68D7-18B66A8F5BF0}"/>
              </a:ext>
            </a:extLst>
          </p:cNvPr>
          <p:cNvSpPr/>
          <p:nvPr/>
        </p:nvSpPr>
        <p:spPr>
          <a:xfrm>
            <a:off x="7803983" y="0"/>
            <a:ext cx="4388017" cy="663211"/>
          </a:xfrm>
          <a:custGeom>
            <a:avLst/>
            <a:gdLst>
              <a:gd name="connsiteX0" fmla="*/ 0 w 4394200"/>
              <a:gd name="connsiteY0" fmla="*/ 0 h 646278"/>
              <a:gd name="connsiteX1" fmla="*/ 93134 w 4394200"/>
              <a:gd name="connsiteY1" fmla="*/ 152400 h 646278"/>
              <a:gd name="connsiteX2" fmla="*/ 101600 w 4394200"/>
              <a:gd name="connsiteY2" fmla="*/ 296334 h 646278"/>
              <a:gd name="connsiteX3" fmla="*/ 135467 w 4394200"/>
              <a:gd name="connsiteY3" fmla="*/ 414867 h 646278"/>
              <a:gd name="connsiteX4" fmla="*/ 254000 w 4394200"/>
              <a:gd name="connsiteY4" fmla="*/ 508000 h 646278"/>
              <a:gd name="connsiteX5" fmla="*/ 635000 w 4394200"/>
              <a:gd name="connsiteY5" fmla="*/ 618067 h 646278"/>
              <a:gd name="connsiteX6" fmla="*/ 1092200 w 4394200"/>
              <a:gd name="connsiteY6" fmla="*/ 643467 h 646278"/>
              <a:gd name="connsiteX7" fmla="*/ 1507067 w 4394200"/>
              <a:gd name="connsiteY7" fmla="*/ 567267 h 646278"/>
              <a:gd name="connsiteX8" fmla="*/ 1981200 w 4394200"/>
              <a:gd name="connsiteY8" fmla="*/ 355600 h 646278"/>
              <a:gd name="connsiteX9" fmla="*/ 2125134 w 4394200"/>
              <a:gd name="connsiteY9" fmla="*/ 414867 h 646278"/>
              <a:gd name="connsiteX10" fmla="*/ 2370667 w 4394200"/>
              <a:gd name="connsiteY10" fmla="*/ 313267 h 646278"/>
              <a:gd name="connsiteX11" fmla="*/ 2599267 w 4394200"/>
              <a:gd name="connsiteY11" fmla="*/ 330200 h 646278"/>
              <a:gd name="connsiteX12" fmla="*/ 2667000 w 4394200"/>
              <a:gd name="connsiteY12" fmla="*/ 381000 h 646278"/>
              <a:gd name="connsiteX13" fmla="*/ 2887134 w 4394200"/>
              <a:gd name="connsiteY13" fmla="*/ 381000 h 646278"/>
              <a:gd name="connsiteX14" fmla="*/ 3107267 w 4394200"/>
              <a:gd name="connsiteY14" fmla="*/ 474134 h 646278"/>
              <a:gd name="connsiteX15" fmla="*/ 3234267 w 4394200"/>
              <a:gd name="connsiteY15" fmla="*/ 550334 h 646278"/>
              <a:gd name="connsiteX16" fmla="*/ 3505200 w 4394200"/>
              <a:gd name="connsiteY16" fmla="*/ 474134 h 646278"/>
              <a:gd name="connsiteX17" fmla="*/ 3886200 w 4394200"/>
              <a:gd name="connsiteY17" fmla="*/ 423334 h 646278"/>
              <a:gd name="connsiteX18" fmla="*/ 4250267 w 4394200"/>
              <a:gd name="connsiteY18" fmla="*/ 296334 h 646278"/>
              <a:gd name="connsiteX19" fmla="*/ 4394200 w 4394200"/>
              <a:gd name="connsiteY19" fmla="*/ 304800 h 646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394200" h="646278">
                <a:moveTo>
                  <a:pt x="0" y="0"/>
                </a:moveTo>
                <a:cubicBezTo>
                  <a:pt x="38100" y="51505"/>
                  <a:pt x="76201" y="103011"/>
                  <a:pt x="93134" y="152400"/>
                </a:cubicBezTo>
                <a:cubicBezTo>
                  <a:pt x="110067" y="201789"/>
                  <a:pt x="94545" y="252590"/>
                  <a:pt x="101600" y="296334"/>
                </a:cubicBezTo>
                <a:cubicBezTo>
                  <a:pt x="108656" y="340079"/>
                  <a:pt x="110067" y="379589"/>
                  <a:pt x="135467" y="414867"/>
                </a:cubicBezTo>
                <a:cubicBezTo>
                  <a:pt x="160867" y="450145"/>
                  <a:pt x="170745" y="474133"/>
                  <a:pt x="254000" y="508000"/>
                </a:cubicBezTo>
                <a:cubicBezTo>
                  <a:pt x="337256" y="541867"/>
                  <a:pt x="495300" y="595489"/>
                  <a:pt x="635000" y="618067"/>
                </a:cubicBezTo>
                <a:cubicBezTo>
                  <a:pt x="774700" y="640645"/>
                  <a:pt x="946856" y="651934"/>
                  <a:pt x="1092200" y="643467"/>
                </a:cubicBezTo>
                <a:cubicBezTo>
                  <a:pt x="1237545" y="635000"/>
                  <a:pt x="1358900" y="615245"/>
                  <a:pt x="1507067" y="567267"/>
                </a:cubicBezTo>
                <a:cubicBezTo>
                  <a:pt x="1655234" y="519289"/>
                  <a:pt x="1878189" y="381000"/>
                  <a:pt x="1981200" y="355600"/>
                </a:cubicBezTo>
                <a:cubicBezTo>
                  <a:pt x="2084211" y="330200"/>
                  <a:pt x="2060223" y="421922"/>
                  <a:pt x="2125134" y="414867"/>
                </a:cubicBezTo>
                <a:cubicBezTo>
                  <a:pt x="2190045" y="407812"/>
                  <a:pt x="2291645" y="327378"/>
                  <a:pt x="2370667" y="313267"/>
                </a:cubicBezTo>
                <a:cubicBezTo>
                  <a:pt x="2449689" y="299156"/>
                  <a:pt x="2549878" y="318911"/>
                  <a:pt x="2599267" y="330200"/>
                </a:cubicBezTo>
                <a:cubicBezTo>
                  <a:pt x="2648656" y="341489"/>
                  <a:pt x="2619022" y="372533"/>
                  <a:pt x="2667000" y="381000"/>
                </a:cubicBezTo>
                <a:cubicBezTo>
                  <a:pt x="2714978" y="389467"/>
                  <a:pt x="2813756" y="365478"/>
                  <a:pt x="2887134" y="381000"/>
                </a:cubicBezTo>
                <a:cubicBezTo>
                  <a:pt x="2960512" y="396522"/>
                  <a:pt x="3049412" y="445912"/>
                  <a:pt x="3107267" y="474134"/>
                </a:cubicBezTo>
                <a:cubicBezTo>
                  <a:pt x="3165123" y="502356"/>
                  <a:pt x="3167945" y="550334"/>
                  <a:pt x="3234267" y="550334"/>
                </a:cubicBezTo>
                <a:cubicBezTo>
                  <a:pt x="3300589" y="550334"/>
                  <a:pt x="3396544" y="495301"/>
                  <a:pt x="3505200" y="474134"/>
                </a:cubicBezTo>
                <a:cubicBezTo>
                  <a:pt x="3613856" y="452967"/>
                  <a:pt x="3762022" y="452967"/>
                  <a:pt x="3886200" y="423334"/>
                </a:cubicBezTo>
                <a:cubicBezTo>
                  <a:pt x="4010378" y="393701"/>
                  <a:pt x="4165601" y="316090"/>
                  <a:pt x="4250267" y="296334"/>
                </a:cubicBezTo>
                <a:cubicBezTo>
                  <a:pt x="4334933" y="276578"/>
                  <a:pt x="4364566" y="290689"/>
                  <a:pt x="4394200" y="304800"/>
                </a:cubicBezTo>
              </a:path>
            </a:pathLst>
          </a:custGeom>
          <a:noFill/>
          <a:ln w="76200" cap="rnd">
            <a:solidFill>
              <a:schemeClr val="bg1">
                <a:lumMod val="6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B447DE34-844E-2552-7843-02A08415EE96}"/>
              </a:ext>
            </a:extLst>
          </p:cNvPr>
          <p:cNvSpPr/>
          <p:nvPr/>
        </p:nvSpPr>
        <p:spPr>
          <a:xfrm>
            <a:off x="7306728" y="1778008"/>
            <a:ext cx="182880" cy="182880"/>
          </a:xfrm>
          <a:prstGeom prst="ellipse">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3213F833-3FC3-862A-A289-555FC691F68D}"/>
              </a:ext>
            </a:extLst>
          </p:cNvPr>
          <p:cNvSpPr/>
          <p:nvPr/>
        </p:nvSpPr>
        <p:spPr>
          <a:xfrm>
            <a:off x="8144928" y="660408"/>
            <a:ext cx="182880" cy="182880"/>
          </a:xfrm>
          <a:prstGeom prst="ellipse">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8D34986B-5FD8-C917-103B-B6469EFBCD9B}"/>
              </a:ext>
            </a:extLst>
          </p:cNvPr>
          <p:cNvSpPr/>
          <p:nvPr/>
        </p:nvSpPr>
        <p:spPr>
          <a:xfrm>
            <a:off x="5367861" y="2209808"/>
            <a:ext cx="182880" cy="182880"/>
          </a:xfrm>
          <a:prstGeom prst="ellipse">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CCC227DC-6A0C-2FE5-6D72-B78893CA08CB}"/>
              </a:ext>
            </a:extLst>
          </p:cNvPr>
          <p:cNvSpPr/>
          <p:nvPr/>
        </p:nvSpPr>
        <p:spPr>
          <a:xfrm>
            <a:off x="7071351" y="3276608"/>
            <a:ext cx="182880" cy="182880"/>
          </a:xfrm>
          <a:prstGeom prst="ellipse">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9F22761F-68AA-EC56-B83E-F5C8C80F0608}"/>
              </a:ext>
            </a:extLst>
          </p:cNvPr>
          <p:cNvSpPr/>
          <p:nvPr/>
        </p:nvSpPr>
        <p:spPr>
          <a:xfrm>
            <a:off x="6895248" y="2590808"/>
            <a:ext cx="182880" cy="182880"/>
          </a:xfrm>
          <a:prstGeom prst="ellipse">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74B85AEA-2BE2-1EAA-339B-1DF0CC080E8F}"/>
              </a:ext>
            </a:extLst>
          </p:cNvPr>
          <p:cNvSpPr/>
          <p:nvPr/>
        </p:nvSpPr>
        <p:spPr>
          <a:xfrm>
            <a:off x="10304596" y="3093728"/>
            <a:ext cx="182880" cy="182880"/>
          </a:xfrm>
          <a:prstGeom prst="ellipse">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160D71C2-F198-3A58-7A61-1012A6C7066B}"/>
              </a:ext>
            </a:extLst>
          </p:cNvPr>
          <p:cNvSpPr txBox="1"/>
          <p:nvPr/>
        </p:nvSpPr>
        <p:spPr>
          <a:xfrm>
            <a:off x="7080393" y="2528359"/>
            <a:ext cx="818429" cy="307777"/>
          </a:xfrm>
          <a:prstGeom prst="rect">
            <a:avLst/>
          </a:prstGeom>
          <a:noFill/>
        </p:spPr>
        <p:txBody>
          <a:bodyPr wrap="none" rtlCol="0">
            <a:spAutoFit/>
          </a:bodyPr>
          <a:lstStyle/>
          <a:p>
            <a:r>
              <a:rPr lang="en-US" sz="1400" dirty="0"/>
              <a:t>Corvallis</a:t>
            </a:r>
          </a:p>
        </p:txBody>
      </p:sp>
      <p:sp>
        <p:nvSpPr>
          <p:cNvPr id="16" name="TextBox 15">
            <a:extLst>
              <a:ext uri="{FF2B5EF4-FFF2-40B4-BE49-F238E27FC236}">
                <a16:creationId xmlns:a16="http://schemas.microsoft.com/office/drawing/2014/main" id="{79F9CF9B-57A1-ABF7-3D61-45B8F9ACE42E}"/>
              </a:ext>
            </a:extLst>
          </p:cNvPr>
          <p:cNvSpPr txBox="1"/>
          <p:nvPr/>
        </p:nvSpPr>
        <p:spPr>
          <a:xfrm>
            <a:off x="7486845" y="1715559"/>
            <a:ext cx="638316" cy="307777"/>
          </a:xfrm>
          <a:prstGeom prst="rect">
            <a:avLst/>
          </a:prstGeom>
          <a:noFill/>
        </p:spPr>
        <p:txBody>
          <a:bodyPr wrap="none" rtlCol="0">
            <a:spAutoFit/>
          </a:bodyPr>
          <a:lstStyle/>
          <a:p>
            <a:r>
              <a:rPr lang="en-US" sz="1400" dirty="0"/>
              <a:t>Salem</a:t>
            </a:r>
          </a:p>
        </p:txBody>
      </p:sp>
      <p:sp>
        <p:nvSpPr>
          <p:cNvPr id="17" name="TextBox 16">
            <a:extLst>
              <a:ext uri="{FF2B5EF4-FFF2-40B4-BE49-F238E27FC236}">
                <a16:creationId xmlns:a16="http://schemas.microsoft.com/office/drawing/2014/main" id="{29D12E44-8052-CB45-ACAC-F9491E8D3FC6}"/>
              </a:ext>
            </a:extLst>
          </p:cNvPr>
          <p:cNvSpPr txBox="1"/>
          <p:nvPr/>
        </p:nvSpPr>
        <p:spPr>
          <a:xfrm>
            <a:off x="7187908" y="3214159"/>
            <a:ext cx="727763" cy="307777"/>
          </a:xfrm>
          <a:prstGeom prst="rect">
            <a:avLst/>
          </a:prstGeom>
          <a:noFill/>
        </p:spPr>
        <p:txBody>
          <a:bodyPr wrap="none" rtlCol="0">
            <a:spAutoFit/>
          </a:bodyPr>
          <a:lstStyle/>
          <a:p>
            <a:r>
              <a:rPr lang="en-US" sz="1400" dirty="0"/>
              <a:t>Eugene</a:t>
            </a:r>
          </a:p>
        </p:txBody>
      </p:sp>
      <p:sp>
        <p:nvSpPr>
          <p:cNvPr id="18" name="TextBox 17">
            <a:extLst>
              <a:ext uri="{FF2B5EF4-FFF2-40B4-BE49-F238E27FC236}">
                <a16:creationId xmlns:a16="http://schemas.microsoft.com/office/drawing/2014/main" id="{276D471D-5E81-6829-BF2F-47044D87A7FB}"/>
              </a:ext>
            </a:extLst>
          </p:cNvPr>
          <p:cNvSpPr txBox="1"/>
          <p:nvPr/>
        </p:nvSpPr>
        <p:spPr>
          <a:xfrm>
            <a:off x="5527653" y="2147359"/>
            <a:ext cx="844205" cy="307777"/>
          </a:xfrm>
          <a:prstGeom prst="rect">
            <a:avLst/>
          </a:prstGeom>
          <a:noFill/>
        </p:spPr>
        <p:txBody>
          <a:bodyPr wrap="none" rtlCol="0">
            <a:spAutoFit/>
          </a:bodyPr>
          <a:lstStyle/>
          <a:p>
            <a:r>
              <a:rPr lang="en-US" sz="1400" dirty="0"/>
              <a:t>Newport</a:t>
            </a:r>
          </a:p>
        </p:txBody>
      </p:sp>
      <p:sp>
        <p:nvSpPr>
          <p:cNvPr id="19" name="TextBox 18">
            <a:extLst>
              <a:ext uri="{FF2B5EF4-FFF2-40B4-BE49-F238E27FC236}">
                <a16:creationId xmlns:a16="http://schemas.microsoft.com/office/drawing/2014/main" id="{DC3023C5-FFD4-8461-6832-5C30B2599C36}"/>
              </a:ext>
            </a:extLst>
          </p:cNvPr>
          <p:cNvSpPr txBox="1"/>
          <p:nvPr/>
        </p:nvSpPr>
        <p:spPr>
          <a:xfrm>
            <a:off x="10495531" y="3031279"/>
            <a:ext cx="637380" cy="382191"/>
          </a:xfrm>
          <a:prstGeom prst="roundRect">
            <a:avLst>
              <a:gd name="adj" fmla="val 34072"/>
            </a:avLst>
          </a:prstGeom>
          <a:solidFill>
            <a:srgbClr val="FFFFFF">
              <a:alpha val="50196"/>
            </a:srgbClr>
          </a:solidFill>
        </p:spPr>
        <p:txBody>
          <a:bodyPr wrap="none" rtlCol="0">
            <a:spAutoFit/>
          </a:bodyPr>
          <a:lstStyle/>
          <a:p>
            <a:r>
              <a:rPr lang="en-US" sz="1400" dirty="0"/>
              <a:t>Bend</a:t>
            </a:r>
          </a:p>
        </p:txBody>
      </p:sp>
      <p:sp>
        <p:nvSpPr>
          <p:cNvPr id="20" name="TextBox 19">
            <a:extLst>
              <a:ext uri="{FF2B5EF4-FFF2-40B4-BE49-F238E27FC236}">
                <a16:creationId xmlns:a16="http://schemas.microsoft.com/office/drawing/2014/main" id="{5036EE83-EB5F-4B72-1F32-99E35FC057BC}"/>
              </a:ext>
            </a:extLst>
          </p:cNvPr>
          <p:cNvSpPr txBox="1"/>
          <p:nvPr/>
        </p:nvSpPr>
        <p:spPr>
          <a:xfrm>
            <a:off x="7187908" y="562154"/>
            <a:ext cx="898100" cy="382191"/>
          </a:xfrm>
          <a:prstGeom prst="roundRect">
            <a:avLst>
              <a:gd name="adj" fmla="val 34072"/>
            </a:avLst>
          </a:prstGeom>
          <a:solidFill>
            <a:srgbClr val="FFFFFF">
              <a:alpha val="50196"/>
            </a:srgbClr>
          </a:solidFill>
        </p:spPr>
        <p:txBody>
          <a:bodyPr wrap="none" rtlCol="0">
            <a:spAutoFit/>
          </a:bodyPr>
          <a:lstStyle/>
          <a:p>
            <a:r>
              <a:rPr lang="en-US" sz="1400" dirty="0"/>
              <a:t>Portland</a:t>
            </a:r>
          </a:p>
        </p:txBody>
      </p:sp>
      <p:pic>
        <p:nvPicPr>
          <p:cNvPr id="22" name="Graphic 21" descr="Comment Fire outline">
            <a:extLst>
              <a:ext uri="{FF2B5EF4-FFF2-40B4-BE49-F238E27FC236}">
                <a16:creationId xmlns:a16="http://schemas.microsoft.com/office/drawing/2014/main" id="{D5E6F54A-14E6-91DC-3784-F4E31A44C4D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044528" y="2660717"/>
            <a:ext cx="914400" cy="914400"/>
          </a:xfrm>
          <a:prstGeom prst="rect">
            <a:avLst/>
          </a:prstGeom>
          <a:effectLst>
            <a:outerShdw blurRad="50800" dist="38100" dir="2700000" algn="tl" rotWithShape="0">
              <a:prstClr val="black">
                <a:alpha val="40000"/>
              </a:prstClr>
            </a:outerShdw>
          </a:effectLst>
        </p:spPr>
      </p:pic>
      <p:sp>
        <p:nvSpPr>
          <p:cNvPr id="23" name="TextBox 22">
            <a:extLst>
              <a:ext uri="{FF2B5EF4-FFF2-40B4-BE49-F238E27FC236}">
                <a16:creationId xmlns:a16="http://schemas.microsoft.com/office/drawing/2014/main" id="{AE961731-DA8F-2F31-3173-6A9D650627B7}"/>
              </a:ext>
            </a:extLst>
          </p:cNvPr>
          <p:cNvSpPr txBox="1"/>
          <p:nvPr/>
        </p:nvSpPr>
        <p:spPr>
          <a:xfrm>
            <a:off x="7891326" y="4907042"/>
            <a:ext cx="1189521" cy="382191"/>
          </a:xfrm>
          <a:prstGeom prst="roundRect">
            <a:avLst>
              <a:gd name="adj" fmla="val 34072"/>
            </a:avLst>
          </a:prstGeom>
          <a:solidFill>
            <a:srgbClr val="C00000">
              <a:alpha val="50196"/>
            </a:srgbClr>
          </a:solidFill>
        </p:spPr>
        <p:txBody>
          <a:bodyPr wrap="none" rtlCol="0">
            <a:spAutoFit/>
          </a:bodyPr>
          <a:lstStyle/>
          <a:p>
            <a:r>
              <a:rPr lang="en-US" sz="1400" b="1" dirty="0">
                <a:solidFill>
                  <a:schemeClr val="bg1"/>
                </a:solidFill>
              </a:rPr>
              <a:t>Archie Creek</a:t>
            </a:r>
          </a:p>
        </p:txBody>
      </p:sp>
      <p:pic>
        <p:nvPicPr>
          <p:cNvPr id="24" name="Graphic 23" descr="Comment Fire outline">
            <a:extLst>
              <a:ext uri="{FF2B5EF4-FFF2-40B4-BE49-F238E27FC236}">
                <a16:creationId xmlns:a16="http://schemas.microsoft.com/office/drawing/2014/main" id="{483CF416-E471-7B0F-393E-B265C046E9F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466284" y="788991"/>
            <a:ext cx="914400" cy="914400"/>
          </a:xfrm>
          <a:prstGeom prst="rect">
            <a:avLst/>
          </a:prstGeom>
          <a:effectLst>
            <a:outerShdw blurRad="50800" dist="38100" dir="2700000" algn="tl" rotWithShape="0">
              <a:prstClr val="black">
                <a:alpha val="40000"/>
              </a:prstClr>
            </a:outerShdw>
          </a:effectLst>
        </p:spPr>
      </p:pic>
      <p:pic>
        <p:nvPicPr>
          <p:cNvPr id="25" name="Graphic 24" descr="Comment Fire outline">
            <a:extLst>
              <a:ext uri="{FF2B5EF4-FFF2-40B4-BE49-F238E27FC236}">
                <a16:creationId xmlns:a16="http://schemas.microsoft.com/office/drawing/2014/main" id="{47B2698D-E87C-1B12-9ECA-9BA4D92D587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433965" y="1503688"/>
            <a:ext cx="914400" cy="914400"/>
          </a:xfrm>
          <a:prstGeom prst="rect">
            <a:avLst/>
          </a:prstGeom>
          <a:effectLst>
            <a:outerShdw blurRad="50800" dist="38100" dir="2700000" algn="tl" rotWithShape="0">
              <a:prstClr val="black">
                <a:alpha val="40000"/>
              </a:prstClr>
            </a:outerShdw>
          </a:effectLst>
        </p:spPr>
      </p:pic>
      <p:sp>
        <p:nvSpPr>
          <p:cNvPr id="26" name="TextBox 25">
            <a:extLst>
              <a:ext uri="{FF2B5EF4-FFF2-40B4-BE49-F238E27FC236}">
                <a16:creationId xmlns:a16="http://schemas.microsoft.com/office/drawing/2014/main" id="{015E2277-9D16-7F09-B996-8F13314C05C9}"/>
              </a:ext>
            </a:extLst>
          </p:cNvPr>
          <p:cNvSpPr txBox="1"/>
          <p:nvPr/>
        </p:nvSpPr>
        <p:spPr>
          <a:xfrm>
            <a:off x="9040598" y="2272048"/>
            <a:ext cx="2279336" cy="382191"/>
          </a:xfrm>
          <a:prstGeom prst="roundRect">
            <a:avLst>
              <a:gd name="adj" fmla="val 34072"/>
            </a:avLst>
          </a:prstGeom>
          <a:solidFill>
            <a:srgbClr val="C00000">
              <a:alpha val="50196"/>
            </a:srgbClr>
          </a:solidFill>
        </p:spPr>
        <p:txBody>
          <a:bodyPr wrap="square" rtlCol="0">
            <a:spAutoFit/>
          </a:bodyPr>
          <a:lstStyle/>
          <a:p>
            <a:r>
              <a:rPr lang="en-US" sz="1400" b="1" dirty="0">
                <a:solidFill>
                  <a:schemeClr val="bg1"/>
                </a:solidFill>
              </a:rPr>
              <a:t>Beachy-Creek &amp; </a:t>
            </a:r>
            <a:r>
              <a:rPr lang="en-US" sz="1400" b="1" dirty="0" err="1">
                <a:solidFill>
                  <a:schemeClr val="bg1"/>
                </a:solidFill>
              </a:rPr>
              <a:t>Lionshead</a:t>
            </a:r>
            <a:endParaRPr lang="en-US" sz="1400" b="1" dirty="0">
              <a:solidFill>
                <a:schemeClr val="bg1"/>
              </a:solidFill>
            </a:endParaRPr>
          </a:p>
        </p:txBody>
      </p:sp>
      <p:sp>
        <p:nvSpPr>
          <p:cNvPr id="28" name="TextBox 27">
            <a:extLst>
              <a:ext uri="{FF2B5EF4-FFF2-40B4-BE49-F238E27FC236}">
                <a16:creationId xmlns:a16="http://schemas.microsoft.com/office/drawing/2014/main" id="{D01CCDF0-562A-49FC-CD1A-AC5F3F186817}"/>
              </a:ext>
            </a:extLst>
          </p:cNvPr>
          <p:cNvSpPr txBox="1"/>
          <p:nvPr/>
        </p:nvSpPr>
        <p:spPr>
          <a:xfrm>
            <a:off x="9298477" y="1413578"/>
            <a:ext cx="1006119" cy="382191"/>
          </a:xfrm>
          <a:prstGeom prst="roundRect">
            <a:avLst>
              <a:gd name="adj" fmla="val 34072"/>
            </a:avLst>
          </a:prstGeom>
          <a:solidFill>
            <a:srgbClr val="C00000">
              <a:alpha val="50196"/>
            </a:srgbClr>
          </a:solidFill>
        </p:spPr>
        <p:txBody>
          <a:bodyPr wrap="square" rtlCol="0">
            <a:spAutoFit/>
          </a:bodyPr>
          <a:lstStyle/>
          <a:p>
            <a:r>
              <a:rPr lang="en-US" sz="1400" b="1" dirty="0">
                <a:solidFill>
                  <a:schemeClr val="bg1"/>
                </a:solidFill>
              </a:rPr>
              <a:t>Riverside</a:t>
            </a:r>
          </a:p>
        </p:txBody>
      </p:sp>
      <p:pic>
        <p:nvPicPr>
          <p:cNvPr id="29" name="Graphic 28" descr="Comment Fire outline">
            <a:extLst>
              <a:ext uri="{FF2B5EF4-FFF2-40B4-BE49-F238E27FC236}">
                <a16:creationId xmlns:a16="http://schemas.microsoft.com/office/drawing/2014/main" id="{23199131-3572-973F-EA59-45D861FFAF9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235171" y="4244344"/>
            <a:ext cx="914400" cy="914400"/>
          </a:xfrm>
          <a:prstGeom prst="rect">
            <a:avLst/>
          </a:prstGeom>
          <a:effectLst>
            <a:outerShdw blurRad="50800" dist="38100" dir="2700000" algn="tl" rotWithShape="0">
              <a:prstClr val="black">
                <a:alpha val="40000"/>
              </a:prstClr>
            </a:outerShdw>
          </a:effectLst>
        </p:spPr>
      </p:pic>
      <p:sp>
        <p:nvSpPr>
          <p:cNvPr id="30" name="TextBox 29">
            <a:extLst>
              <a:ext uri="{FF2B5EF4-FFF2-40B4-BE49-F238E27FC236}">
                <a16:creationId xmlns:a16="http://schemas.microsoft.com/office/drawing/2014/main" id="{82165E45-8B30-E691-7CFC-11A70CADBBFC}"/>
              </a:ext>
            </a:extLst>
          </p:cNvPr>
          <p:cNvSpPr txBox="1"/>
          <p:nvPr/>
        </p:nvSpPr>
        <p:spPr>
          <a:xfrm>
            <a:off x="8857782" y="3398449"/>
            <a:ext cx="1247701" cy="382191"/>
          </a:xfrm>
          <a:prstGeom prst="roundRect">
            <a:avLst>
              <a:gd name="adj" fmla="val 34072"/>
            </a:avLst>
          </a:prstGeom>
          <a:solidFill>
            <a:srgbClr val="C00000">
              <a:alpha val="50196"/>
            </a:srgbClr>
          </a:solidFill>
        </p:spPr>
        <p:txBody>
          <a:bodyPr wrap="square" rtlCol="0">
            <a:spAutoFit/>
          </a:bodyPr>
          <a:lstStyle/>
          <a:p>
            <a:r>
              <a:rPr lang="en-US" sz="1400" b="1" dirty="0">
                <a:solidFill>
                  <a:schemeClr val="bg1"/>
                </a:solidFill>
              </a:rPr>
              <a:t>Holiday Farm</a:t>
            </a:r>
          </a:p>
        </p:txBody>
      </p:sp>
      <p:pic>
        <p:nvPicPr>
          <p:cNvPr id="3074" name="Picture 2" descr="Archie Creek Fire along the Umpqua Hwy (OR 138) Photo taken Sept. 12, 2020. INCIWEB/NWCG (National Wildfire Coordinating Group)">
            <a:extLst>
              <a:ext uri="{FF2B5EF4-FFF2-40B4-BE49-F238E27FC236}">
                <a16:creationId xmlns:a16="http://schemas.microsoft.com/office/drawing/2014/main" id="{BEA3C8D7-1884-3280-C9A5-6E5D91709C71}"/>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 b="2973"/>
          <a:stretch/>
        </p:blipFill>
        <p:spPr bwMode="auto">
          <a:xfrm>
            <a:off x="1858495" y="4804857"/>
            <a:ext cx="2465346" cy="159715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Oregon fire chief and crew lose homes, station as they battle Holiday Farm  Fire">
            <a:extLst>
              <a:ext uri="{FF2B5EF4-FFF2-40B4-BE49-F238E27FC236}">
                <a16:creationId xmlns:a16="http://schemas.microsoft.com/office/drawing/2014/main" id="{6C162CD3-FFCB-B3C3-3ECB-A0C650D0929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86331" y="2879069"/>
            <a:ext cx="2437510" cy="1597155"/>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Photo taken on Sept. 10, 2020 shows trailers damaged in the Beachie Creek Fire. KATU photo{&amp;nbsp;}">
            <a:extLst>
              <a:ext uri="{FF2B5EF4-FFF2-40B4-BE49-F238E27FC236}">
                <a16:creationId xmlns:a16="http://schemas.microsoft.com/office/drawing/2014/main" id="{4A5F72EC-9146-2059-F807-92737E78C5C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86331" y="1210738"/>
            <a:ext cx="2431970" cy="1368133"/>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a16="http://schemas.microsoft.com/office/drawing/2014/main" id="{BDD233B2-FF5A-FF08-6F23-E1DFCA2E0244}"/>
              </a:ext>
            </a:extLst>
          </p:cNvPr>
          <p:cNvSpPr txBox="1"/>
          <p:nvPr/>
        </p:nvSpPr>
        <p:spPr>
          <a:xfrm>
            <a:off x="1853124" y="6095914"/>
            <a:ext cx="1124282" cy="307777"/>
          </a:xfrm>
          <a:prstGeom prst="rect">
            <a:avLst/>
          </a:prstGeom>
          <a:noFill/>
        </p:spPr>
        <p:txBody>
          <a:bodyPr wrap="none" rtlCol="0">
            <a:spAutoFit/>
          </a:bodyPr>
          <a:lstStyle/>
          <a:p>
            <a:r>
              <a:rPr lang="en-US" sz="1400" b="1" dirty="0">
                <a:solidFill>
                  <a:schemeClr val="bg1"/>
                </a:solidFill>
              </a:rPr>
              <a:t>Archie Creek</a:t>
            </a:r>
          </a:p>
        </p:txBody>
      </p:sp>
      <p:sp>
        <p:nvSpPr>
          <p:cNvPr id="32" name="TextBox 31">
            <a:extLst>
              <a:ext uri="{FF2B5EF4-FFF2-40B4-BE49-F238E27FC236}">
                <a16:creationId xmlns:a16="http://schemas.microsoft.com/office/drawing/2014/main" id="{A3A7A0EA-40F9-BC6B-FA2E-080DCCE2DF80}"/>
              </a:ext>
            </a:extLst>
          </p:cNvPr>
          <p:cNvSpPr txBox="1"/>
          <p:nvPr/>
        </p:nvSpPr>
        <p:spPr>
          <a:xfrm>
            <a:off x="1832509" y="4192977"/>
            <a:ext cx="1165512" cy="307777"/>
          </a:xfrm>
          <a:prstGeom prst="rect">
            <a:avLst/>
          </a:prstGeom>
          <a:noFill/>
        </p:spPr>
        <p:txBody>
          <a:bodyPr wrap="none" rtlCol="0">
            <a:spAutoFit/>
          </a:bodyPr>
          <a:lstStyle/>
          <a:p>
            <a:r>
              <a:rPr lang="en-US" sz="1400" b="1" dirty="0">
                <a:solidFill>
                  <a:schemeClr val="bg1"/>
                </a:solidFill>
              </a:rPr>
              <a:t>Holiday Farm</a:t>
            </a:r>
          </a:p>
        </p:txBody>
      </p:sp>
      <p:sp>
        <p:nvSpPr>
          <p:cNvPr id="33" name="TextBox 32">
            <a:extLst>
              <a:ext uri="{FF2B5EF4-FFF2-40B4-BE49-F238E27FC236}">
                <a16:creationId xmlns:a16="http://schemas.microsoft.com/office/drawing/2014/main" id="{62916073-D15C-2494-68E1-B1A768713E76}"/>
              </a:ext>
            </a:extLst>
          </p:cNvPr>
          <p:cNvSpPr txBox="1"/>
          <p:nvPr/>
        </p:nvSpPr>
        <p:spPr>
          <a:xfrm>
            <a:off x="1853124" y="2288318"/>
            <a:ext cx="2181559" cy="307777"/>
          </a:xfrm>
          <a:prstGeom prst="rect">
            <a:avLst/>
          </a:prstGeom>
          <a:noFill/>
        </p:spPr>
        <p:txBody>
          <a:bodyPr wrap="none" rtlCol="0">
            <a:spAutoFit/>
          </a:bodyPr>
          <a:lstStyle/>
          <a:p>
            <a:r>
              <a:rPr lang="en-US" sz="1400" b="1" dirty="0">
                <a:solidFill>
                  <a:schemeClr val="bg1"/>
                </a:solidFill>
              </a:rPr>
              <a:t>Beachy Creek &amp; </a:t>
            </a:r>
            <a:r>
              <a:rPr lang="en-US" sz="1400" b="1" dirty="0" err="1">
                <a:solidFill>
                  <a:schemeClr val="bg1"/>
                </a:solidFill>
              </a:rPr>
              <a:t>Lionshead</a:t>
            </a:r>
            <a:endParaRPr lang="en-US" sz="1400" b="1" dirty="0">
              <a:solidFill>
                <a:schemeClr val="bg1"/>
              </a:solidFill>
            </a:endParaRPr>
          </a:p>
        </p:txBody>
      </p:sp>
      <p:sp>
        <p:nvSpPr>
          <p:cNvPr id="2" name="Title 1">
            <a:extLst>
              <a:ext uri="{FF2B5EF4-FFF2-40B4-BE49-F238E27FC236}">
                <a16:creationId xmlns:a16="http://schemas.microsoft.com/office/drawing/2014/main" id="{B5FBC5D2-1541-1D69-BC3E-3CA03FDD571B}"/>
              </a:ext>
            </a:extLst>
          </p:cNvPr>
          <p:cNvSpPr>
            <a:spLocks noGrp="1"/>
          </p:cNvSpPr>
          <p:nvPr>
            <p:ph type="title"/>
          </p:nvPr>
        </p:nvSpPr>
        <p:spPr>
          <a:xfrm>
            <a:off x="0" y="2194"/>
            <a:ext cx="8267700" cy="1325563"/>
          </a:xfrm>
        </p:spPr>
        <p:txBody>
          <a:bodyPr>
            <a:normAutofit/>
          </a:bodyPr>
          <a:lstStyle/>
          <a:p>
            <a:r>
              <a:rPr lang="en-US" sz="3600" b="1" dirty="0">
                <a:solidFill>
                  <a:schemeClr val="accent2">
                    <a:lumMod val="75000"/>
                  </a:schemeClr>
                </a:solidFill>
                <a:latin typeface="Arial" panose="020B0604020202020204" pitchFamily="34" charset="0"/>
                <a:cs typeface="Arial" panose="020B0604020202020204" pitchFamily="34" charset="0"/>
              </a:rPr>
              <a:t>Labor Day Fires</a:t>
            </a:r>
          </a:p>
        </p:txBody>
      </p:sp>
      <p:cxnSp>
        <p:nvCxnSpPr>
          <p:cNvPr id="21" name="Connector: Curved 20">
            <a:extLst>
              <a:ext uri="{FF2B5EF4-FFF2-40B4-BE49-F238E27FC236}">
                <a16:creationId xmlns:a16="http://schemas.microsoft.com/office/drawing/2014/main" id="{32DCC8D2-86F0-CF0D-6C18-42164E8B06CC}"/>
              </a:ext>
            </a:extLst>
          </p:cNvPr>
          <p:cNvCxnSpPr>
            <a:stCxn id="13" idx="5"/>
            <a:endCxn id="12" idx="0"/>
          </p:cNvCxnSpPr>
          <p:nvPr/>
        </p:nvCxnSpPr>
        <p:spPr>
          <a:xfrm rot="16200000" flipH="1">
            <a:off x="6842217" y="2956034"/>
            <a:ext cx="529702" cy="111445"/>
          </a:xfrm>
          <a:prstGeom prst="curvedConnector3">
            <a:avLst>
              <a:gd name="adj1" fmla="val 53596"/>
            </a:avLst>
          </a:prstGeom>
          <a:ln w="19050">
            <a:solidFill>
              <a:srgbClr val="C00000"/>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21055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descr="Logo&#10;&#10;Description automatically generated">
            <a:extLst>
              <a:ext uri="{FF2B5EF4-FFF2-40B4-BE49-F238E27FC236}">
                <a16:creationId xmlns:a16="http://schemas.microsoft.com/office/drawing/2014/main" id="{D85B3BA8-CDAD-AC5B-DC8C-2FA2B827FB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5797" y="177800"/>
            <a:ext cx="1388340" cy="1354478"/>
          </a:xfrm>
          <a:prstGeom prst="rect">
            <a:avLst/>
          </a:prstGeom>
        </p:spPr>
      </p:pic>
      <p:pic>
        <p:nvPicPr>
          <p:cNvPr id="3" name="Picture 2">
            <a:extLst>
              <a:ext uri="{FF2B5EF4-FFF2-40B4-BE49-F238E27FC236}">
                <a16:creationId xmlns:a16="http://schemas.microsoft.com/office/drawing/2014/main" id="{54141A8C-933A-53D5-C047-7487E9BBBEDA}"/>
              </a:ext>
            </a:extLst>
          </p:cNvPr>
          <p:cNvPicPr>
            <a:picLocks noChangeAspect="1"/>
          </p:cNvPicPr>
          <p:nvPr/>
        </p:nvPicPr>
        <p:blipFill rotWithShape="1">
          <a:blip r:embed="rId4"/>
          <a:srcRect l="8000" t="4576" r="5125" b="3065"/>
          <a:stretch/>
        </p:blipFill>
        <p:spPr>
          <a:xfrm>
            <a:off x="2209800" y="1342741"/>
            <a:ext cx="9731145" cy="4402740"/>
          </a:xfrm>
          <a:prstGeom prst="rect">
            <a:avLst/>
          </a:prstGeom>
        </p:spPr>
      </p:pic>
      <p:sp>
        <p:nvSpPr>
          <p:cNvPr id="4" name="TextBox 3">
            <a:extLst>
              <a:ext uri="{FF2B5EF4-FFF2-40B4-BE49-F238E27FC236}">
                <a16:creationId xmlns:a16="http://schemas.microsoft.com/office/drawing/2014/main" id="{3579CFAF-FF78-453F-226E-6D80A9C31AA0}"/>
              </a:ext>
            </a:extLst>
          </p:cNvPr>
          <p:cNvSpPr txBox="1"/>
          <p:nvPr/>
        </p:nvSpPr>
        <p:spPr>
          <a:xfrm>
            <a:off x="2386011" y="314680"/>
            <a:ext cx="2468625" cy="769441"/>
          </a:xfrm>
          <a:prstGeom prst="rect">
            <a:avLst/>
          </a:prstGeom>
          <a:noFill/>
        </p:spPr>
        <p:txBody>
          <a:bodyPr wrap="none" rtlCol="0">
            <a:spAutoFit/>
          </a:bodyPr>
          <a:lstStyle/>
          <a:p>
            <a:r>
              <a:rPr lang="en-US" sz="4400" b="1" dirty="0">
                <a:solidFill>
                  <a:schemeClr val="bg1">
                    <a:lumMod val="95000"/>
                  </a:schemeClr>
                </a:solidFill>
              </a:rPr>
              <a:t>Yes, but…</a:t>
            </a:r>
          </a:p>
        </p:txBody>
      </p:sp>
      <p:sp>
        <p:nvSpPr>
          <p:cNvPr id="5" name="TextBox 4">
            <a:extLst>
              <a:ext uri="{FF2B5EF4-FFF2-40B4-BE49-F238E27FC236}">
                <a16:creationId xmlns:a16="http://schemas.microsoft.com/office/drawing/2014/main" id="{C9BA21B3-77D8-5F5B-1B5A-2EF0E1E7B4E5}"/>
              </a:ext>
            </a:extLst>
          </p:cNvPr>
          <p:cNvSpPr txBox="1"/>
          <p:nvPr/>
        </p:nvSpPr>
        <p:spPr>
          <a:xfrm>
            <a:off x="2001208" y="6210612"/>
            <a:ext cx="10183415" cy="646331"/>
          </a:xfrm>
          <a:prstGeom prst="rect">
            <a:avLst/>
          </a:prstGeom>
          <a:noFill/>
        </p:spPr>
        <p:txBody>
          <a:bodyPr wrap="square">
            <a:spAutoFit/>
          </a:bodyPr>
          <a:lstStyle/>
          <a:p>
            <a:pPr algn="r"/>
            <a:r>
              <a:rPr lang="en-US" i="0" dirty="0" err="1">
                <a:solidFill>
                  <a:schemeClr val="bg1"/>
                </a:solidFill>
                <a:effectLst/>
                <a:latin typeface="Open Sans" panose="020B0606030504020204" pitchFamily="34" charset="0"/>
              </a:rPr>
              <a:t>Nagabushan</a:t>
            </a:r>
            <a:r>
              <a:rPr lang="en-US" i="0" dirty="0">
                <a:solidFill>
                  <a:schemeClr val="bg1"/>
                </a:solidFill>
                <a:effectLst/>
                <a:latin typeface="Open Sans" panose="020B0606030504020204" pitchFamily="34" charset="0"/>
              </a:rPr>
              <a:t> et al., 2022.  Towards Machine Learning to Machine Wisdom: A Potential Quest. S. N. </a:t>
            </a:r>
            <a:r>
              <a:rPr lang="en-US" i="0" dirty="0" err="1">
                <a:solidFill>
                  <a:schemeClr val="bg1"/>
                </a:solidFill>
                <a:effectLst/>
                <a:latin typeface="Open Sans" panose="020B0606030504020204" pitchFamily="34" charset="0"/>
              </a:rPr>
              <a:t>Srirama</a:t>
            </a:r>
            <a:r>
              <a:rPr lang="en-US" i="0" dirty="0">
                <a:solidFill>
                  <a:schemeClr val="bg1"/>
                </a:solidFill>
                <a:effectLst/>
                <a:latin typeface="Open Sans" panose="020B0606030504020204" pitchFamily="34" charset="0"/>
              </a:rPr>
              <a:t> et al. (Eds.): BDA 2021, LNCS 13147, pp. 261–275, 2021</a:t>
            </a:r>
          </a:p>
        </p:txBody>
      </p:sp>
    </p:spTree>
    <p:extLst>
      <p:ext uri="{BB962C8B-B14F-4D97-AF65-F5344CB8AC3E}">
        <p14:creationId xmlns:p14="http://schemas.microsoft.com/office/powerpoint/2010/main" val="22857814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descr="Logo&#10;&#10;Description automatically generated">
            <a:extLst>
              <a:ext uri="{FF2B5EF4-FFF2-40B4-BE49-F238E27FC236}">
                <a16:creationId xmlns:a16="http://schemas.microsoft.com/office/drawing/2014/main" id="{D85B3BA8-CDAD-AC5B-DC8C-2FA2B827FB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5797" y="177800"/>
            <a:ext cx="1388340" cy="1354478"/>
          </a:xfrm>
          <a:prstGeom prst="rect">
            <a:avLst/>
          </a:prstGeom>
        </p:spPr>
      </p:pic>
      <p:sp>
        <p:nvSpPr>
          <p:cNvPr id="3" name="TextBox 2">
            <a:extLst>
              <a:ext uri="{FF2B5EF4-FFF2-40B4-BE49-F238E27FC236}">
                <a16:creationId xmlns:a16="http://schemas.microsoft.com/office/drawing/2014/main" id="{F907E5F9-8E6B-D442-9454-8CBF48E453BE}"/>
              </a:ext>
            </a:extLst>
          </p:cNvPr>
          <p:cNvSpPr txBox="1"/>
          <p:nvPr/>
        </p:nvSpPr>
        <p:spPr>
          <a:xfrm>
            <a:off x="2180344" y="2120949"/>
            <a:ext cx="7831311" cy="2616101"/>
          </a:xfrm>
          <a:prstGeom prst="rect">
            <a:avLst/>
          </a:prstGeom>
          <a:noFill/>
        </p:spPr>
        <p:txBody>
          <a:bodyPr wrap="none" rtlCol="0">
            <a:spAutoFit/>
          </a:bodyPr>
          <a:lstStyle/>
          <a:p>
            <a:pPr algn="ctr"/>
            <a:r>
              <a:rPr lang="en-US" sz="12000" b="1" dirty="0">
                <a:solidFill>
                  <a:schemeClr val="bg1">
                    <a:lumMod val="95000"/>
                  </a:schemeClr>
                </a:solidFill>
              </a:rPr>
              <a:t>Questions?!</a:t>
            </a:r>
          </a:p>
          <a:p>
            <a:pPr algn="ctr"/>
            <a:r>
              <a:rPr lang="en-US" sz="4400" b="1" dirty="0">
                <a:solidFill>
                  <a:schemeClr val="bg1">
                    <a:lumMod val="95000"/>
                  </a:schemeClr>
                </a:solidFill>
              </a:rPr>
              <a:t>Comments &amp; Reactions O.k.</a:t>
            </a:r>
          </a:p>
        </p:txBody>
      </p:sp>
    </p:spTree>
    <p:extLst>
      <p:ext uri="{BB962C8B-B14F-4D97-AF65-F5344CB8AC3E}">
        <p14:creationId xmlns:p14="http://schemas.microsoft.com/office/powerpoint/2010/main" val="3659696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90D752E-C24A-FEB8-F279-E00636AA7967}"/>
              </a:ext>
            </a:extLst>
          </p:cNvPr>
          <p:cNvPicPr>
            <a:picLocks noChangeAspect="1"/>
          </p:cNvPicPr>
          <p:nvPr/>
        </p:nvPicPr>
        <p:blipFill rotWithShape="1">
          <a:blip r:embed="rId2"/>
          <a:srcRect l="2435" b="3778"/>
          <a:stretch/>
        </p:blipFill>
        <p:spPr>
          <a:xfrm>
            <a:off x="2270761" y="79762"/>
            <a:ext cx="9921240" cy="6648698"/>
          </a:xfrm>
          <a:prstGeom prst="rect">
            <a:avLst/>
          </a:prstGeom>
        </p:spPr>
      </p:pic>
      <p:pic>
        <p:nvPicPr>
          <p:cNvPr id="9" name="Picture 8">
            <a:extLst>
              <a:ext uri="{FF2B5EF4-FFF2-40B4-BE49-F238E27FC236}">
                <a16:creationId xmlns:a16="http://schemas.microsoft.com/office/drawing/2014/main" id="{9E79C94E-9244-1E97-D838-6D47EA0EB6F8}"/>
              </a:ext>
            </a:extLst>
          </p:cNvPr>
          <p:cNvPicPr>
            <a:picLocks noChangeAspect="1"/>
          </p:cNvPicPr>
          <p:nvPr/>
        </p:nvPicPr>
        <p:blipFill>
          <a:blip r:embed="rId3"/>
          <a:stretch>
            <a:fillRect/>
          </a:stretch>
        </p:blipFill>
        <p:spPr>
          <a:xfrm>
            <a:off x="1133437" y="3578871"/>
            <a:ext cx="2920404" cy="3149589"/>
          </a:xfrm>
          <a:prstGeom prst="rect">
            <a:avLst/>
          </a:prstGeom>
        </p:spPr>
      </p:pic>
    </p:spTree>
    <p:extLst>
      <p:ext uri="{BB962C8B-B14F-4D97-AF65-F5344CB8AC3E}">
        <p14:creationId xmlns:p14="http://schemas.microsoft.com/office/powerpoint/2010/main" val="18910550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F9B585C-33CF-2B27-0FA3-B8F25852B960}"/>
              </a:ext>
            </a:extLst>
          </p:cNvPr>
          <p:cNvSpPr/>
          <p:nvPr/>
        </p:nvSpPr>
        <p:spPr>
          <a:xfrm>
            <a:off x="26380" y="-690265"/>
            <a:ext cx="3312125" cy="7786747"/>
          </a:xfrm>
          <a:prstGeom prst="rect">
            <a:avLst/>
          </a:prstGeom>
          <a:noFill/>
        </p:spPr>
        <p:txBody>
          <a:bodyPr wrap="none" lIns="91440" tIns="45720" rIns="91440" bIns="45720">
            <a:spAutoFit/>
          </a:bodyPr>
          <a:lstStyle/>
          <a:p>
            <a:pPr algn="ctr"/>
            <a:r>
              <a:rPr lang="en-US" sz="500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E</a:t>
            </a:r>
          </a:p>
        </p:txBody>
      </p:sp>
      <p:sp>
        <p:nvSpPr>
          <p:cNvPr id="5" name="Rectangle 4">
            <a:extLst>
              <a:ext uri="{FF2B5EF4-FFF2-40B4-BE49-F238E27FC236}">
                <a16:creationId xmlns:a16="http://schemas.microsoft.com/office/drawing/2014/main" id="{9002ABBA-88A8-855F-A8B7-F57B6405AF2C}"/>
              </a:ext>
            </a:extLst>
          </p:cNvPr>
          <p:cNvSpPr/>
          <p:nvPr/>
        </p:nvSpPr>
        <p:spPr>
          <a:xfrm flipV="1">
            <a:off x="12923253" y="347964"/>
            <a:ext cx="3312125" cy="7786747"/>
          </a:xfrm>
          <a:prstGeom prst="rect">
            <a:avLst/>
          </a:prstGeom>
          <a:noFill/>
        </p:spPr>
        <p:txBody>
          <a:bodyPr wrap="none" lIns="91440" tIns="45720" rIns="91440" bIns="45720">
            <a:spAutoFit/>
          </a:bodyPr>
          <a:lstStyle/>
          <a:p>
            <a:pPr algn="ctr"/>
            <a:r>
              <a:rPr lang="en-US" sz="500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E</a:t>
            </a:r>
          </a:p>
        </p:txBody>
      </p:sp>
      <p:sp>
        <p:nvSpPr>
          <p:cNvPr id="6" name="TextBox 5">
            <a:extLst>
              <a:ext uri="{FF2B5EF4-FFF2-40B4-BE49-F238E27FC236}">
                <a16:creationId xmlns:a16="http://schemas.microsoft.com/office/drawing/2014/main" id="{35281463-C161-BA3D-801D-1272153A97D1}"/>
              </a:ext>
            </a:extLst>
          </p:cNvPr>
          <p:cNvSpPr txBox="1"/>
          <p:nvPr/>
        </p:nvSpPr>
        <p:spPr>
          <a:xfrm>
            <a:off x="13584020" y="5586418"/>
            <a:ext cx="2059346" cy="430887"/>
          </a:xfrm>
          <a:prstGeom prst="rect">
            <a:avLst/>
          </a:prstGeom>
          <a:noFill/>
        </p:spPr>
        <p:txBody>
          <a:bodyPr wrap="none" rtlCol="0">
            <a:spAutoFit/>
          </a:bodyPr>
          <a:lstStyle/>
          <a:p>
            <a:r>
              <a:rPr lang="en-US" sz="2200" b="1" dirty="0">
                <a:solidFill>
                  <a:srgbClr val="002060"/>
                </a:solidFill>
              </a:rPr>
              <a:t>Code debugging</a:t>
            </a:r>
          </a:p>
        </p:txBody>
      </p:sp>
      <p:sp>
        <p:nvSpPr>
          <p:cNvPr id="8" name="TextBox 7">
            <a:extLst>
              <a:ext uri="{FF2B5EF4-FFF2-40B4-BE49-F238E27FC236}">
                <a16:creationId xmlns:a16="http://schemas.microsoft.com/office/drawing/2014/main" id="{793ED040-7AA0-11B4-969B-C67FDA7CB430}"/>
              </a:ext>
            </a:extLst>
          </p:cNvPr>
          <p:cNvSpPr txBox="1"/>
          <p:nvPr/>
        </p:nvSpPr>
        <p:spPr>
          <a:xfrm>
            <a:off x="-3271026" y="4769412"/>
            <a:ext cx="2493631" cy="430887"/>
          </a:xfrm>
          <a:prstGeom prst="rect">
            <a:avLst/>
          </a:prstGeom>
          <a:noFill/>
        </p:spPr>
        <p:txBody>
          <a:bodyPr wrap="none" rtlCol="0">
            <a:spAutoFit/>
          </a:bodyPr>
          <a:lstStyle/>
          <a:p>
            <a:r>
              <a:rPr lang="en-US" sz="2200" b="1" dirty="0">
                <a:solidFill>
                  <a:schemeClr val="tx1">
                    <a:lumMod val="85000"/>
                    <a:lumOff val="15000"/>
                  </a:schemeClr>
                </a:solidFill>
              </a:rPr>
              <a:t>Inclusive workflows</a:t>
            </a:r>
          </a:p>
        </p:txBody>
      </p:sp>
      <p:sp>
        <p:nvSpPr>
          <p:cNvPr id="9" name="TextBox 8">
            <a:extLst>
              <a:ext uri="{FF2B5EF4-FFF2-40B4-BE49-F238E27FC236}">
                <a16:creationId xmlns:a16="http://schemas.microsoft.com/office/drawing/2014/main" id="{45440DCC-D2BE-3E89-4098-3DF925AF01A6}"/>
              </a:ext>
            </a:extLst>
          </p:cNvPr>
          <p:cNvSpPr txBox="1"/>
          <p:nvPr/>
        </p:nvSpPr>
        <p:spPr>
          <a:xfrm>
            <a:off x="13567557" y="3991577"/>
            <a:ext cx="1701107" cy="430887"/>
          </a:xfrm>
          <a:prstGeom prst="rect">
            <a:avLst/>
          </a:prstGeom>
          <a:noFill/>
        </p:spPr>
        <p:txBody>
          <a:bodyPr wrap="none" rtlCol="0">
            <a:spAutoFit/>
          </a:bodyPr>
          <a:lstStyle/>
          <a:p>
            <a:r>
              <a:rPr lang="en-US" sz="2200" b="1" dirty="0">
                <a:solidFill>
                  <a:srgbClr val="002060"/>
                </a:solidFill>
              </a:rPr>
              <a:t>Summarizing</a:t>
            </a:r>
          </a:p>
        </p:txBody>
      </p:sp>
      <p:sp>
        <p:nvSpPr>
          <p:cNvPr id="10" name="TextBox 9">
            <a:extLst>
              <a:ext uri="{FF2B5EF4-FFF2-40B4-BE49-F238E27FC236}">
                <a16:creationId xmlns:a16="http://schemas.microsoft.com/office/drawing/2014/main" id="{A7A29198-C9C1-F9FD-6297-D09A30721163}"/>
              </a:ext>
            </a:extLst>
          </p:cNvPr>
          <p:cNvSpPr txBox="1"/>
          <p:nvPr/>
        </p:nvSpPr>
        <p:spPr>
          <a:xfrm>
            <a:off x="-3146534" y="3042883"/>
            <a:ext cx="1279325" cy="430887"/>
          </a:xfrm>
          <a:prstGeom prst="rect">
            <a:avLst/>
          </a:prstGeom>
          <a:noFill/>
        </p:spPr>
        <p:txBody>
          <a:bodyPr wrap="none" rtlCol="0">
            <a:spAutoFit/>
          </a:bodyPr>
          <a:lstStyle/>
          <a:p>
            <a:r>
              <a:rPr lang="en-US" sz="2200" b="1" dirty="0">
                <a:solidFill>
                  <a:schemeClr val="tx1">
                    <a:lumMod val="85000"/>
                    <a:lumOff val="15000"/>
                  </a:schemeClr>
                </a:solidFill>
              </a:rPr>
              <a:t>Synthesis</a:t>
            </a:r>
          </a:p>
        </p:txBody>
      </p:sp>
      <p:sp>
        <p:nvSpPr>
          <p:cNvPr id="11" name="TextBox 10">
            <a:extLst>
              <a:ext uri="{FF2B5EF4-FFF2-40B4-BE49-F238E27FC236}">
                <a16:creationId xmlns:a16="http://schemas.microsoft.com/office/drawing/2014/main" id="{875C0584-F2C2-2092-BF7D-137FC8042E25}"/>
              </a:ext>
            </a:extLst>
          </p:cNvPr>
          <p:cNvSpPr txBox="1"/>
          <p:nvPr/>
        </p:nvSpPr>
        <p:spPr>
          <a:xfrm>
            <a:off x="13567557" y="2278855"/>
            <a:ext cx="1384931" cy="430887"/>
          </a:xfrm>
          <a:prstGeom prst="rect">
            <a:avLst/>
          </a:prstGeom>
          <a:noFill/>
        </p:spPr>
        <p:txBody>
          <a:bodyPr wrap="none" rtlCol="0">
            <a:spAutoFit/>
          </a:bodyPr>
          <a:lstStyle/>
          <a:p>
            <a:r>
              <a:rPr lang="en-US" sz="2200" b="1" dirty="0">
                <a:solidFill>
                  <a:srgbClr val="002060"/>
                </a:solidFill>
              </a:rPr>
              <a:t>Discovery </a:t>
            </a:r>
          </a:p>
        </p:txBody>
      </p:sp>
      <p:sp>
        <p:nvSpPr>
          <p:cNvPr id="12" name="TextBox 11">
            <a:extLst>
              <a:ext uri="{FF2B5EF4-FFF2-40B4-BE49-F238E27FC236}">
                <a16:creationId xmlns:a16="http://schemas.microsoft.com/office/drawing/2014/main" id="{25507F36-E6C5-FEC2-A42D-3BF3A91BC6B9}"/>
              </a:ext>
            </a:extLst>
          </p:cNvPr>
          <p:cNvSpPr txBox="1"/>
          <p:nvPr/>
        </p:nvSpPr>
        <p:spPr>
          <a:xfrm>
            <a:off x="-3088944" y="1390409"/>
            <a:ext cx="1721946" cy="430887"/>
          </a:xfrm>
          <a:prstGeom prst="rect">
            <a:avLst/>
          </a:prstGeom>
          <a:noFill/>
        </p:spPr>
        <p:txBody>
          <a:bodyPr wrap="none" rtlCol="0">
            <a:spAutoFit/>
          </a:bodyPr>
          <a:lstStyle/>
          <a:p>
            <a:r>
              <a:rPr lang="en-US" sz="2200" b="1" dirty="0">
                <a:solidFill>
                  <a:schemeClr val="tx1">
                    <a:lumMod val="85000"/>
                    <a:lumOff val="15000"/>
                  </a:schemeClr>
                </a:solidFill>
              </a:rPr>
              <a:t>Sensemaking</a:t>
            </a:r>
          </a:p>
        </p:txBody>
      </p:sp>
      <p:sp>
        <p:nvSpPr>
          <p:cNvPr id="2" name="Rectangle 1">
            <a:extLst>
              <a:ext uri="{FF2B5EF4-FFF2-40B4-BE49-F238E27FC236}">
                <a16:creationId xmlns:a16="http://schemas.microsoft.com/office/drawing/2014/main" id="{0BA0BC0C-8120-C6B8-4E1F-DE2826375B83}"/>
              </a:ext>
            </a:extLst>
          </p:cNvPr>
          <p:cNvSpPr/>
          <p:nvPr/>
        </p:nvSpPr>
        <p:spPr>
          <a:xfrm>
            <a:off x="2940900" y="1043289"/>
            <a:ext cx="8922634" cy="5478423"/>
          </a:xfrm>
          <a:prstGeom prst="rect">
            <a:avLst/>
          </a:prstGeom>
          <a:noFill/>
        </p:spPr>
        <p:txBody>
          <a:bodyPr wrap="none" lIns="91440" tIns="45720" rIns="91440" bIns="45720">
            <a:spAutoFit/>
          </a:bodyPr>
          <a:lstStyle/>
          <a:p>
            <a:pPr algn="ctr"/>
            <a:r>
              <a:rPr lang="en-US" sz="35000" b="1" dirty="0" err="1">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thics</a:t>
            </a:r>
            <a:endParaRPr lang="en-US" sz="350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Tree>
    <p:extLst>
      <p:ext uri="{BB962C8B-B14F-4D97-AF65-F5344CB8AC3E}">
        <p14:creationId xmlns:p14="http://schemas.microsoft.com/office/powerpoint/2010/main" val="287501440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4" name="Picture 13" descr="Text&#10;&#10;Description automatically generated">
            <a:extLst>
              <a:ext uri="{FF2B5EF4-FFF2-40B4-BE49-F238E27FC236}">
                <a16:creationId xmlns:a16="http://schemas.microsoft.com/office/drawing/2014/main" id="{B125A5C6-930A-B5C3-A929-5F2CA3D839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66257" y="1345980"/>
            <a:ext cx="3990246" cy="5320327"/>
          </a:xfrm>
          <a:prstGeom prst="rect">
            <a:avLst/>
          </a:prstGeom>
        </p:spPr>
      </p:pic>
      <p:pic>
        <p:nvPicPr>
          <p:cNvPr id="2" name="Picture 1" descr="Logo&#10;&#10;Description automatically generated">
            <a:extLst>
              <a:ext uri="{FF2B5EF4-FFF2-40B4-BE49-F238E27FC236}">
                <a16:creationId xmlns:a16="http://schemas.microsoft.com/office/drawing/2014/main" id="{D85B3BA8-CDAD-AC5B-DC8C-2FA2B827FB3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797" y="177800"/>
            <a:ext cx="1388340" cy="1354478"/>
          </a:xfrm>
          <a:prstGeom prst="rect">
            <a:avLst/>
          </a:prstGeom>
        </p:spPr>
      </p:pic>
      <p:pic>
        <p:nvPicPr>
          <p:cNvPr id="8" name="Picture 7">
            <a:extLst>
              <a:ext uri="{FF2B5EF4-FFF2-40B4-BE49-F238E27FC236}">
                <a16:creationId xmlns:a16="http://schemas.microsoft.com/office/drawing/2014/main" id="{F0988A41-51FB-8ED3-71FF-028D8233B037}"/>
              </a:ext>
            </a:extLst>
          </p:cNvPr>
          <p:cNvPicPr>
            <a:picLocks noChangeAspect="1"/>
          </p:cNvPicPr>
          <p:nvPr/>
        </p:nvPicPr>
        <p:blipFill rotWithShape="1">
          <a:blip r:embed="rId5"/>
          <a:srcRect l="18125" t="33361" r="19107" b="40589"/>
          <a:stretch/>
        </p:blipFill>
        <p:spPr>
          <a:xfrm>
            <a:off x="6265459" y="1347898"/>
            <a:ext cx="5834640" cy="1286444"/>
          </a:xfrm>
          <a:prstGeom prst="rect">
            <a:avLst/>
          </a:prstGeom>
        </p:spPr>
      </p:pic>
      <p:pic>
        <p:nvPicPr>
          <p:cNvPr id="10" name="Picture 9">
            <a:extLst>
              <a:ext uri="{FF2B5EF4-FFF2-40B4-BE49-F238E27FC236}">
                <a16:creationId xmlns:a16="http://schemas.microsoft.com/office/drawing/2014/main" id="{81321DB0-B008-0FDD-47E9-49CCAF64DB9F}"/>
              </a:ext>
            </a:extLst>
          </p:cNvPr>
          <p:cNvPicPr>
            <a:picLocks noChangeAspect="1"/>
          </p:cNvPicPr>
          <p:nvPr/>
        </p:nvPicPr>
        <p:blipFill>
          <a:blip r:embed="rId6"/>
          <a:stretch>
            <a:fillRect/>
          </a:stretch>
        </p:blipFill>
        <p:spPr>
          <a:xfrm>
            <a:off x="6265459" y="2743200"/>
            <a:ext cx="5834640" cy="3887329"/>
          </a:xfrm>
          <a:prstGeom prst="rect">
            <a:avLst/>
          </a:prstGeom>
        </p:spPr>
      </p:pic>
      <p:sp>
        <p:nvSpPr>
          <p:cNvPr id="12" name="TextBox 11">
            <a:extLst>
              <a:ext uri="{FF2B5EF4-FFF2-40B4-BE49-F238E27FC236}">
                <a16:creationId xmlns:a16="http://schemas.microsoft.com/office/drawing/2014/main" id="{1AF68A72-CBE2-021E-A774-DB4F9861FBC8}"/>
              </a:ext>
            </a:extLst>
          </p:cNvPr>
          <p:cNvSpPr txBox="1"/>
          <p:nvPr/>
        </p:nvSpPr>
        <p:spPr>
          <a:xfrm>
            <a:off x="2494617" y="2768675"/>
            <a:ext cx="3502880" cy="3785652"/>
          </a:xfrm>
          <a:prstGeom prst="rect">
            <a:avLst/>
          </a:prstGeom>
          <a:noFill/>
        </p:spPr>
        <p:txBody>
          <a:bodyPr wrap="square">
            <a:spAutoFit/>
          </a:bodyPr>
          <a:lstStyle/>
          <a:p>
            <a:pPr algn="r"/>
            <a:r>
              <a:rPr lang="en-US" sz="1600" b="0" i="0" dirty="0">
                <a:solidFill>
                  <a:schemeClr val="bg1"/>
                </a:solidFill>
                <a:effectLst/>
                <a:latin typeface="Roboto" panose="02000000000000000000" pitchFamily="2" charset="0"/>
              </a:rPr>
              <a:t>This image was generated by </a:t>
            </a:r>
            <a:r>
              <a:rPr lang="en-US" sz="1600" b="0" i="0" dirty="0" err="1">
                <a:solidFill>
                  <a:schemeClr val="bg1"/>
                </a:solidFill>
                <a:effectLst/>
                <a:latin typeface="Roboto" panose="02000000000000000000" pitchFamily="2" charset="0"/>
              </a:rPr>
              <a:t>OpenAI's</a:t>
            </a:r>
            <a:r>
              <a:rPr lang="en-US" sz="1600" b="0" i="0" dirty="0">
                <a:solidFill>
                  <a:schemeClr val="bg1"/>
                </a:solidFill>
                <a:effectLst/>
                <a:latin typeface="Roboto" panose="02000000000000000000" pitchFamily="2" charset="0"/>
              </a:rPr>
              <a:t> image-generation software, Dall-E 2. The prompt was: "A seemingly endless view of African workers at desks in front of computer screens in a printmaking style." TIME does not typically use AI-generated art to illustrate its stories but chose to in this instance in order to draw attention to the power of </a:t>
            </a:r>
            <a:r>
              <a:rPr lang="en-US" sz="1600" b="0" i="0" dirty="0" err="1">
                <a:solidFill>
                  <a:schemeClr val="bg1"/>
                </a:solidFill>
                <a:effectLst/>
                <a:latin typeface="Roboto" panose="02000000000000000000" pitchFamily="2" charset="0"/>
              </a:rPr>
              <a:t>OpenAI's</a:t>
            </a:r>
            <a:r>
              <a:rPr lang="en-US" sz="1600" b="0" i="0" dirty="0">
                <a:solidFill>
                  <a:schemeClr val="bg1"/>
                </a:solidFill>
                <a:effectLst/>
                <a:latin typeface="Roboto" panose="02000000000000000000" pitchFamily="2" charset="0"/>
              </a:rPr>
              <a:t> technology and shed light on the labor that makes it possible.</a:t>
            </a:r>
          </a:p>
          <a:p>
            <a:pPr algn="r"/>
            <a:r>
              <a:rPr lang="en-US" sz="1600" b="0" i="0" dirty="0">
                <a:solidFill>
                  <a:schemeClr val="bg1"/>
                </a:solidFill>
                <a:effectLst/>
                <a:latin typeface="Arial" panose="020B0604020202020204" pitchFamily="34" charset="0"/>
              </a:rPr>
              <a:t> </a:t>
            </a:r>
            <a:r>
              <a:rPr lang="en-US" sz="1600" b="0" i="0" dirty="0">
                <a:solidFill>
                  <a:schemeClr val="bg1"/>
                </a:solidFill>
                <a:effectLst/>
                <a:latin typeface="Roboto" panose="02000000000000000000" pitchFamily="2" charset="0"/>
              </a:rPr>
              <a:t>Image generated by Dall-E 2/</a:t>
            </a:r>
            <a:r>
              <a:rPr lang="en-US" sz="1600" b="0" i="0" dirty="0" err="1">
                <a:solidFill>
                  <a:schemeClr val="bg1"/>
                </a:solidFill>
                <a:effectLst/>
                <a:latin typeface="Roboto" panose="02000000000000000000" pitchFamily="2" charset="0"/>
              </a:rPr>
              <a:t>OpenAI</a:t>
            </a:r>
            <a:endParaRPr lang="en-US" sz="1600" b="0" i="0" dirty="0">
              <a:solidFill>
                <a:schemeClr val="bg1"/>
              </a:solidFill>
              <a:effectLst/>
              <a:latin typeface="Roboto" panose="02000000000000000000" pitchFamily="2" charset="0"/>
            </a:endParaRPr>
          </a:p>
        </p:txBody>
      </p:sp>
      <p:sp>
        <p:nvSpPr>
          <p:cNvPr id="15" name="TextBox 14">
            <a:extLst>
              <a:ext uri="{FF2B5EF4-FFF2-40B4-BE49-F238E27FC236}">
                <a16:creationId xmlns:a16="http://schemas.microsoft.com/office/drawing/2014/main" id="{F624EE81-1E24-DD7A-ABA2-2FF466C97326}"/>
              </a:ext>
            </a:extLst>
          </p:cNvPr>
          <p:cNvSpPr txBox="1"/>
          <p:nvPr/>
        </p:nvSpPr>
        <p:spPr>
          <a:xfrm>
            <a:off x="2166257" y="303673"/>
            <a:ext cx="8169288" cy="769441"/>
          </a:xfrm>
          <a:prstGeom prst="rect">
            <a:avLst/>
          </a:prstGeom>
          <a:noFill/>
        </p:spPr>
        <p:txBody>
          <a:bodyPr wrap="none" rtlCol="0">
            <a:spAutoFit/>
          </a:bodyPr>
          <a:lstStyle/>
          <a:p>
            <a:r>
              <a:rPr lang="en-US" sz="4400" b="1" dirty="0">
                <a:solidFill>
                  <a:schemeClr val="bg1">
                    <a:lumMod val="95000"/>
                  </a:schemeClr>
                </a:solidFill>
              </a:rPr>
              <a:t>Discovery: Loud voices get louder!</a:t>
            </a:r>
          </a:p>
        </p:txBody>
      </p:sp>
    </p:spTree>
    <p:extLst>
      <p:ext uri="{BB962C8B-B14F-4D97-AF65-F5344CB8AC3E}">
        <p14:creationId xmlns:p14="http://schemas.microsoft.com/office/powerpoint/2010/main" val="16529671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F9B585C-33CF-2B27-0FA3-B8F25852B960}"/>
              </a:ext>
            </a:extLst>
          </p:cNvPr>
          <p:cNvSpPr/>
          <p:nvPr/>
        </p:nvSpPr>
        <p:spPr>
          <a:xfrm>
            <a:off x="3898308" y="-690265"/>
            <a:ext cx="3312125" cy="7786747"/>
          </a:xfrm>
          <a:prstGeom prst="rect">
            <a:avLst/>
          </a:prstGeom>
          <a:noFill/>
        </p:spPr>
        <p:txBody>
          <a:bodyPr wrap="none" lIns="91440" tIns="45720" rIns="91440" bIns="45720">
            <a:spAutoFit/>
          </a:bodyPr>
          <a:lstStyle/>
          <a:p>
            <a:pPr algn="ctr"/>
            <a:r>
              <a:rPr lang="en-US" sz="50000" b="1" dirty="0">
                <a:ln w="12700">
                  <a:solidFill>
                    <a:schemeClr val="accent3">
                      <a:lumMod val="50000"/>
                    </a:schemeClr>
                  </a:solidFill>
                  <a:prstDash val="solid"/>
                </a:ln>
                <a:solidFill>
                  <a:srgbClr val="FF0066"/>
                </a:solidFill>
                <a:effectLst>
                  <a:innerShdw blurRad="177800">
                    <a:schemeClr val="accent3">
                      <a:lumMod val="50000"/>
                    </a:schemeClr>
                  </a:innerShdw>
                </a:effectLst>
              </a:rPr>
              <a:t>E</a:t>
            </a:r>
          </a:p>
        </p:txBody>
      </p:sp>
      <p:sp>
        <p:nvSpPr>
          <p:cNvPr id="5" name="Rectangle 4">
            <a:extLst>
              <a:ext uri="{FF2B5EF4-FFF2-40B4-BE49-F238E27FC236}">
                <a16:creationId xmlns:a16="http://schemas.microsoft.com/office/drawing/2014/main" id="{9002ABBA-88A8-855F-A8B7-F57B6405AF2C}"/>
              </a:ext>
            </a:extLst>
          </p:cNvPr>
          <p:cNvSpPr/>
          <p:nvPr/>
        </p:nvSpPr>
        <p:spPr>
          <a:xfrm flipV="1">
            <a:off x="4979395" y="347964"/>
            <a:ext cx="3312125" cy="7786747"/>
          </a:xfrm>
          <a:prstGeom prst="rect">
            <a:avLst/>
          </a:prstGeom>
          <a:noFill/>
        </p:spPr>
        <p:txBody>
          <a:bodyPr wrap="none" lIns="91440" tIns="45720" rIns="91440" bIns="45720">
            <a:spAutoFit/>
          </a:bodyPr>
          <a:lstStyle/>
          <a:p>
            <a:pPr algn="ctr"/>
            <a:r>
              <a:rPr lang="en-US" sz="500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E</a:t>
            </a:r>
          </a:p>
        </p:txBody>
      </p:sp>
      <p:sp>
        <p:nvSpPr>
          <p:cNvPr id="6" name="TextBox 5">
            <a:extLst>
              <a:ext uri="{FF2B5EF4-FFF2-40B4-BE49-F238E27FC236}">
                <a16:creationId xmlns:a16="http://schemas.microsoft.com/office/drawing/2014/main" id="{35281463-C161-BA3D-801D-1272153A97D1}"/>
              </a:ext>
            </a:extLst>
          </p:cNvPr>
          <p:cNvSpPr txBox="1"/>
          <p:nvPr/>
        </p:nvSpPr>
        <p:spPr>
          <a:xfrm>
            <a:off x="5640162" y="5586418"/>
            <a:ext cx="2059346" cy="430887"/>
          </a:xfrm>
          <a:prstGeom prst="rect">
            <a:avLst/>
          </a:prstGeom>
          <a:noFill/>
        </p:spPr>
        <p:txBody>
          <a:bodyPr wrap="none" rtlCol="0">
            <a:spAutoFit/>
          </a:bodyPr>
          <a:lstStyle/>
          <a:p>
            <a:r>
              <a:rPr lang="en-US" sz="2200" b="1" dirty="0">
                <a:solidFill>
                  <a:srgbClr val="002060"/>
                </a:solidFill>
              </a:rPr>
              <a:t>Code debugging</a:t>
            </a:r>
          </a:p>
        </p:txBody>
      </p:sp>
      <p:sp>
        <p:nvSpPr>
          <p:cNvPr id="9" name="TextBox 8">
            <a:extLst>
              <a:ext uri="{FF2B5EF4-FFF2-40B4-BE49-F238E27FC236}">
                <a16:creationId xmlns:a16="http://schemas.microsoft.com/office/drawing/2014/main" id="{45440DCC-D2BE-3E89-4098-3DF925AF01A6}"/>
              </a:ext>
            </a:extLst>
          </p:cNvPr>
          <p:cNvSpPr txBox="1"/>
          <p:nvPr/>
        </p:nvSpPr>
        <p:spPr>
          <a:xfrm>
            <a:off x="5623699" y="3991577"/>
            <a:ext cx="1701107" cy="430887"/>
          </a:xfrm>
          <a:prstGeom prst="rect">
            <a:avLst/>
          </a:prstGeom>
          <a:noFill/>
        </p:spPr>
        <p:txBody>
          <a:bodyPr wrap="none" rtlCol="0">
            <a:spAutoFit/>
          </a:bodyPr>
          <a:lstStyle/>
          <a:p>
            <a:r>
              <a:rPr lang="en-US" sz="2200" b="1" dirty="0">
                <a:solidFill>
                  <a:srgbClr val="002060"/>
                </a:solidFill>
              </a:rPr>
              <a:t>Summarizing</a:t>
            </a:r>
          </a:p>
        </p:txBody>
      </p:sp>
      <p:sp>
        <p:nvSpPr>
          <p:cNvPr id="11" name="TextBox 10">
            <a:extLst>
              <a:ext uri="{FF2B5EF4-FFF2-40B4-BE49-F238E27FC236}">
                <a16:creationId xmlns:a16="http://schemas.microsoft.com/office/drawing/2014/main" id="{875C0584-F2C2-2092-BF7D-137FC8042E25}"/>
              </a:ext>
            </a:extLst>
          </p:cNvPr>
          <p:cNvSpPr txBox="1"/>
          <p:nvPr/>
        </p:nvSpPr>
        <p:spPr>
          <a:xfrm>
            <a:off x="5623699" y="2278855"/>
            <a:ext cx="1384931" cy="430887"/>
          </a:xfrm>
          <a:prstGeom prst="rect">
            <a:avLst/>
          </a:prstGeom>
          <a:noFill/>
        </p:spPr>
        <p:txBody>
          <a:bodyPr wrap="none" rtlCol="0">
            <a:spAutoFit/>
          </a:bodyPr>
          <a:lstStyle/>
          <a:p>
            <a:r>
              <a:rPr lang="en-US" sz="2200" b="1" dirty="0">
                <a:solidFill>
                  <a:srgbClr val="002060"/>
                </a:solidFill>
              </a:rPr>
              <a:t>Discovery </a:t>
            </a:r>
          </a:p>
        </p:txBody>
      </p:sp>
      <p:sp>
        <p:nvSpPr>
          <p:cNvPr id="18" name="Freeform: Shape 17">
            <a:extLst>
              <a:ext uri="{FF2B5EF4-FFF2-40B4-BE49-F238E27FC236}">
                <a16:creationId xmlns:a16="http://schemas.microsoft.com/office/drawing/2014/main" id="{D008F75F-044A-A0C7-1943-1610DDB78DAD}"/>
              </a:ext>
            </a:extLst>
          </p:cNvPr>
          <p:cNvSpPr/>
          <p:nvPr/>
        </p:nvSpPr>
        <p:spPr>
          <a:xfrm rot="16200000">
            <a:off x="-759624" y="1923795"/>
            <a:ext cx="5470134" cy="3690142"/>
          </a:xfrm>
          <a:custGeom>
            <a:avLst/>
            <a:gdLst>
              <a:gd name="connsiteX0" fmla="*/ 5470134 w 5470134"/>
              <a:gd name="connsiteY0" fmla="*/ 171479 h 3690142"/>
              <a:gd name="connsiteX1" fmla="*/ 5470134 w 5470134"/>
              <a:gd name="connsiteY1" fmla="*/ 3519959 h 3690142"/>
              <a:gd name="connsiteX2" fmla="*/ 5299951 w 5470134"/>
              <a:gd name="connsiteY2" fmla="*/ 3690142 h 3690142"/>
              <a:gd name="connsiteX3" fmla="*/ 4619237 w 5470134"/>
              <a:gd name="connsiteY3" fmla="*/ 3690142 h 3690142"/>
              <a:gd name="connsiteX4" fmla="*/ 4449054 w 5470134"/>
              <a:gd name="connsiteY4" fmla="*/ 3519959 h 3690142"/>
              <a:gd name="connsiteX5" fmla="*/ 4449054 w 5470134"/>
              <a:gd name="connsiteY5" fmla="*/ 1023142 h 3690142"/>
              <a:gd name="connsiteX6" fmla="*/ 3233903 w 5470134"/>
              <a:gd name="connsiteY6" fmla="*/ 1023142 h 3690142"/>
              <a:gd name="connsiteX7" fmla="*/ 3233903 w 5470134"/>
              <a:gd name="connsiteY7" fmla="*/ 3519959 h 3690142"/>
              <a:gd name="connsiteX8" fmla="*/ 3063720 w 5470134"/>
              <a:gd name="connsiteY8" fmla="*/ 3690142 h 3690142"/>
              <a:gd name="connsiteX9" fmla="*/ 2383006 w 5470134"/>
              <a:gd name="connsiteY9" fmla="*/ 3690142 h 3690142"/>
              <a:gd name="connsiteX10" fmla="*/ 2212823 w 5470134"/>
              <a:gd name="connsiteY10" fmla="*/ 3519959 h 3690142"/>
              <a:gd name="connsiteX11" fmla="*/ 2212823 w 5470134"/>
              <a:gd name="connsiteY11" fmla="*/ 1023142 h 3690142"/>
              <a:gd name="connsiteX12" fmla="*/ 1021080 w 5470134"/>
              <a:gd name="connsiteY12" fmla="*/ 1023142 h 3690142"/>
              <a:gd name="connsiteX13" fmla="*/ 1021080 w 5470134"/>
              <a:gd name="connsiteY13" fmla="*/ 3519959 h 3690142"/>
              <a:gd name="connsiteX14" fmla="*/ 850897 w 5470134"/>
              <a:gd name="connsiteY14" fmla="*/ 3690142 h 3690142"/>
              <a:gd name="connsiteX15" fmla="*/ 170183 w 5470134"/>
              <a:gd name="connsiteY15" fmla="*/ 3690142 h 3690142"/>
              <a:gd name="connsiteX16" fmla="*/ 0 w 5470134"/>
              <a:gd name="connsiteY16" fmla="*/ 3519959 h 3690142"/>
              <a:gd name="connsiteX17" fmla="*/ 0 w 5470134"/>
              <a:gd name="connsiteY17" fmla="*/ 170183 h 3690142"/>
              <a:gd name="connsiteX18" fmla="*/ 170183 w 5470134"/>
              <a:gd name="connsiteY18" fmla="*/ 0 h 3690142"/>
              <a:gd name="connsiteX19" fmla="*/ 850897 w 5470134"/>
              <a:gd name="connsiteY19" fmla="*/ 0 h 3690142"/>
              <a:gd name="connsiteX20" fmla="*/ 861111 w 5470134"/>
              <a:gd name="connsiteY20" fmla="*/ 2062 h 3690142"/>
              <a:gd name="connsiteX21" fmla="*/ 2372793 w 5470134"/>
              <a:gd name="connsiteY21" fmla="*/ 2062 h 3690142"/>
              <a:gd name="connsiteX22" fmla="*/ 2383006 w 5470134"/>
              <a:gd name="connsiteY22" fmla="*/ 0 h 3690142"/>
              <a:gd name="connsiteX23" fmla="*/ 3063720 w 5470134"/>
              <a:gd name="connsiteY23" fmla="*/ 0 h 3690142"/>
              <a:gd name="connsiteX24" fmla="*/ 3073933 w 5470134"/>
              <a:gd name="connsiteY24" fmla="*/ 2062 h 3690142"/>
              <a:gd name="connsiteX25" fmla="*/ 4615443 w 5470134"/>
              <a:gd name="connsiteY25" fmla="*/ 2062 h 3690142"/>
              <a:gd name="connsiteX26" fmla="*/ 4619237 w 5470134"/>
              <a:gd name="connsiteY26" fmla="*/ 1296 h 3690142"/>
              <a:gd name="connsiteX27" fmla="*/ 5299951 w 5470134"/>
              <a:gd name="connsiteY27" fmla="*/ 1296 h 3690142"/>
              <a:gd name="connsiteX28" fmla="*/ 5470134 w 5470134"/>
              <a:gd name="connsiteY28" fmla="*/ 171479 h 3690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470134" h="3690142">
                <a:moveTo>
                  <a:pt x="5470134" y="171479"/>
                </a:moveTo>
                <a:lnTo>
                  <a:pt x="5470134" y="3519959"/>
                </a:lnTo>
                <a:cubicBezTo>
                  <a:pt x="5470134" y="3613948"/>
                  <a:pt x="5393940" y="3690142"/>
                  <a:pt x="5299951" y="3690142"/>
                </a:cubicBezTo>
                <a:lnTo>
                  <a:pt x="4619237" y="3690142"/>
                </a:lnTo>
                <a:cubicBezTo>
                  <a:pt x="4525248" y="3690142"/>
                  <a:pt x="4449054" y="3613948"/>
                  <a:pt x="4449054" y="3519959"/>
                </a:cubicBezTo>
                <a:lnTo>
                  <a:pt x="4449054" y="1023142"/>
                </a:lnTo>
                <a:lnTo>
                  <a:pt x="3233903" y="1023142"/>
                </a:lnTo>
                <a:lnTo>
                  <a:pt x="3233903" y="3519959"/>
                </a:lnTo>
                <a:cubicBezTo>
                  <a:pt x="3233903" y="3613948"/>
                  <a:pt x="3157709" y="3690142"/>
                  <a:pt x="3063720" y="3690142"/>
                </a:cubicBezTo>
                <a:lnTo>
                  <a:pt x="2383006" y="3690142"/>
                </a:lnTo>
                <a:cubicBezTo>
                  <a:pt x="2289017" y="3690142"/>
                  <a:pt x="2212823" y="3613948"/>
                  <a:pt x="2212823" y="3519959"/>
                </a:cubicBezTo>
                <a:lnTo>
                  <a:pt x="2212823" y="1023142"/>
                </a:lnTo>
                <a:lnTo>
                  <a:pt x="1021080" y="1023142"/>
                </a:lnTo>
                <a:lnTo>
                  <a:pt x="1021080" y="3519959"/>
                </a:lnTo>
                <a:cubicBezTo>
                  <a:pt x="1021080" y="3613948"/>
                  <a:pt x="944886" y="3690142"/>
                  <a:pt x="850897" y="3690142"/>
                </a:cubicBezTo>
                <a:lnTo>
                  <a:pt x="170183" y="3690142"/>
                </a:lnTo>
                <a:cubicBezTo>
                  <a:pt x="76194" y="3690142"/>
                  <a:pt x="0" y="3613948"/>
                  <a:pt x="0" y="3519959"/>
                </a:cubicBezTo>
                <a:lnTo>
                  <a:pt x="0" y="170183"/>
                </a:lnTo>
                <a:cubicBezTo>
                  <a:pt x="0" y="76194"/>
                  <a:pt x="76194" y="0"/>
                  <a:pt x="170183" y="0"/>
                </a:cubicBezTo>
                <a:lnTo>
                  <a:pt x="850897" y="0"/>
                </a:lnTo>
                <a:lnTo>
                  <a:pt x="861111" y="2062"/>
                </a:lnTo>
                <a:lnTo>
                  <a:pt x="2372793" y="2062"/>
                </a:lnTo>
                <a:lnTo>
                  <a:pt x="2383006" y="0"/>
                </a:lnTo>
                <a:lnTo>
                  <a:pt x="3063720" y="0"/>
                </a:lnTo>
                <a:lnTo>
                  <a:pt x="3073933" y="2062"/>
                </a:lnTo>
                <a:lnTo>
                  <a:pt x="4615443" y="2062"/>
                </a:lnTo>
                <a:lnTo>
                  <a:pt x="4619237" y="1296"/>
                </a:lnTo>
                <a:lnTo>
                  <a:pt x="5299951" y="1296"/>
                </a:lnTo>
                <a:cubicBezTo>
                  <a:pt x="5393940" y="1296"/>
                  <a:pt x="5470134" y="77490"/>
                  <a:pt x="5470134" y="171479"/>
                </a:cubicBezTo>
                <a:close/>
              </a:path>
            </a:pathLst>
          </a:cu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Shape 18">
            <a:extLst>
              <a:ext uri="{FF2B5EF4-FFF2-40B4-BE49-F238E27FC236}">
                <a16:creationId xmlns:a16="http://schemas.microsoft.com/office/drawing/2014/main" id="{A0DEE499-BB31-38BD-A3FF-81FD6605B312}"/>
              </a:ext>
            </a:extLst>
          </p:cNvPr>
          <p:cNvSpPr/>
          <p:nvPr/>
        </p:nvSpPr>
        <p:spPr>
          <a:xfrm rot="5400000" flipH="1">
            <a:off x="284884" y="3035459"/>
            <a:ext cx="5470134" cy="3690142"/>
          </a:xfrm>
          <a:custGeom>
            <a:avLst/>
            <a:gdLst>
              <a:gd name="connsiteX0" fmla="*/ 5470134 w 5470134"/>
              <a:gd name="connsiteY0" fmla="*/ 171479 h 3690142"/>
              <a:gd name="connsiteX1" fmla="*/ 5470134 w 5470134"/>
              <a:gd name="connsiteY1" fmla="*/ 3519959 h 3690142"/>
              <a:gd name="connsiteX2" fmla="*/ 5299951 w 5470134"/>
              <a:gd name="connsiteY2" fmla="*/ 3690142 h 3690142"/>
              <a:gd name="connsiteX3" fmla="*/ 4619237 w 5470134"/>
              <a:gd name="connsiteY3" fmla="*/ 3690142 h 3690142"/>
              <a:gd name="connsiteX4" fmla="*/ 4449054 w 5470134"/>
              <a:gd name="connsiteY4" fmla="*/ 3519959 h 3690142"/>
              <a:gd name="connsiteX5" fmla="*/ 4449054 w 5470134"/>
              <a:gd name="connsiteY5" fmla="*/ 1023142 h 3690142"/>
              <a:gd name="connsiteX6" fmla="*/ 3233903 w 5470134"/>
              <a:gd name="connsiteY6" fmla="*/ 1023142 h 3690142"/>
              <a:gd name="connsiteX7" fmla="*/ 3233903 w 5470134"/>
              <a:gd name="connsiteY7" fmla="*/ 3519959 h 3690142"/>
              <a:gd name="connsiteX8" fmla="*/ 3063720 w 5470134"/>
              <a:gd name="connsiteY8" fmla="*/ 3690142 h 3690142"/>
              <a:gd name="connsiteX9" fmla="*/ 2383006 w 5470134"/>
              <a:gd name="connsiteY9" fmla="*/ 3690142 h 3690142"/>
              <a:gd name="connsiteX10" fmla="*/ 2212823 w 5470134"/>
              <a:gd name="connsiteY10" fmla="*/ 3519959 h 3690142"/>
              <a:gd name="connsiteX11" fmla="*/ 2212823 w 5470134"/>
              <a:gd name="connsiteY11" fmla="*/ 1023142 h 3690142"/>
              <a:gd name="connsiteX12" fmla="*/ 1021080 w 5470134"/>
              <a:gd name="connsiteY12" fmla="*/ 1023142 h 3690142"/>
              <a:gd name="connsiteX13" fmla="*/ 1021080 w 5470134"/>
              <a:gd name="connsiteY13" fmla="*/ 3519959 h 3690142"/>
              <a:gd name="connsiteX14" fmla="*/ 850897 w 5470134"/>
              <a:gd name="connsiteY14" fmla="*/ 3690142 h 3690142"/>
              <a:gd name="connsiteX15" fmla="*/ 170183 w 5470134"/>
              <a:gd name="connsiteY15" fmla="*/ 3690142 h 3690142"/>
              <a:gd name="connsiteX16" fmla="*/ 0 w 5470134"/>
              <a:gd name="connsiteY16" fmla="*/ 3519959 h 3690142"/>
              <a:gd name="connsiteX17" fmla="*/ 0 w 5470134"/>
              <a:gd name="connsiteY17" fmla="*/ 170183 h 3690142"/>
              <a:gd name="connsiteX18" fmla="*/ 170183 w 5470134"/>
              <a:gd name="connsiteY18" fmla="*/ 0 h 3690142"/>
              <a:gd name="connsiteX19" fmla="*/ 850897 w 5470134"/>
              <a:gd name="connsiteY19" fmla="*/ 0 h 3690142"/>
              <a:gd name="connsiteX20" fmla="*/ 861111 w 5470134"/>
              <a:gd name="connsiteY20" fmla="*/ 2062 h 3690142"/>
              <a:gd name="connsiteX21" fmla="*/ 2372793 w 5470134"/>
              <a:gd name="connsiteY21" fmla="*/ 2062 h 3690142"/>
              <a:gd name="connsiteX22" fmla="*/ 2383006 w 5470134"/>
              <a:gd name="connsiteY22" fmla="*/ 0 h 3690142"/>
              <a:gd name="connsiteX23" fmla="*/ 3063720 w 5470134"/>
              <a:gd name="connsiteY23" fmla="*/ 0 h 3690142"/>
              <a:gd name="connsiteX24" fmla="*/ 3073933 w 5470134"/>
              <a:gd name="connsiteY24" fmla="*/ 2062 h 3690142"/>
              <a:gd name="connsiteX25" fmla="*/ 4615443 w 5470134"/>
              <a:gd name="connsiteY25" fmla="*/ 2062 h 3690142"/>
              <a:gd name="connsiteX26" fmla="*/ 4619237 w 5470134"/>
              <a:gd name="connsiteY26" fmla="*/ 1296 h 3690142"/>
              <a:gd name="connsiteX27" fmla="*/ 5299951 w 5470134"/>
              <a:gd name="connsiteY27" fmla="*/ 1296 h 3690142"/>
              <a:gd name="connsiteX28" fmla="*/ 5470134 w 5470134"/>
              <a:gd name="connsiteY28" fmla="*/ 171479 h 3690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470134" h="3690142">
                <a:moveTo>
                  <a:pt x="5470134" y="171479"/>
                </a:moveTo>
                <a:lnTo>
                  <a:pt x="5470134" y="3519959"/>
                </a:lnTo>
                <a:cubicBezTo>
                  <a:pt x="5470134" y="3613948"/>
                  <a:pt x="5393940" y="3690142"/>
                  <a:pt x="5299951" y="3690142"/>
                </a:cubicBezTo>
                <a:lnTo>
                  <a:pt x="4619237" y="3690142"/>
                </a:lnTo>
                <a:cubicBezTo>
                  <a:pt x="4525248" y="3690142"/>
                  <a:pt x="4449054" y="3613948"/>
                  <a:pt x="4449054" y="3519959"/>
                </a:cubicBezTo>
                <a:lnTo>
                  <a:pt x="4449054" y="1023142"/>
                </a:lnTo>
                <a:lnTo>
                  <a:pt x="3233903" y="1023142"/>
                </a:lnTo>
                <a:lnTo>
                  <a:pt x="3233903" y="3519959"/>
                </a:lnTo>
                <a:cubicBezTo>
                  <a:pt x="3233903" y="3613948"/>
                  <a:pt x="3157709" y="3690142"/>
                  <a:pt x="3063720" y="3690142"/>
                </a:cubicBezTo>
                <a:lnTo>
                  <a:pt x="2383006" y="3690142"/>
                </a:lnTo>
                <a:cubicBezTo>
                  <a:pt x="2289017" y="3690142"/>
                  <a:pt x="2212823" y="3613948"/>
                  <a:pt x="2212823" y="3519959"/>
                </a:cubicBezTo>
                <a:lnTo>
                  <a:pt x="2212823" y="1023142"/>
                </a:lnTo>
                <a:lnTo>
                  <a:pt x="1021080" y="1023142"/>
                </a:lnTo>
                <a:lnTo>
                  <a:pt x="1021080" y="3519959"/>
                </a:lnTo>
                <a:cubicBezTo>
                  <a:pt x="1021080" y="3613948"/>
                  <a:pt x="944886" y="3690142"/>
                  <a:pt x="850897" y="3690142"/>
                </a:cubicBezTo>
                <a:lnTo>
                  <a:pt x="170183" y="3690142"/>
                </a:lnTo>
                <a:cubicBezTo>
                  <a:pt x="76194" y="3690142"/>
                  <a:pt x="0" y="3613948"/>
                  <a:pt x="0" y="3519959"/>
                </a:cubicBezTo>
                <a:lnTo>
                  <a:pt x="0" y="170183"/>
                </a:lnTo>
                <a:cubicBezTo>
                  <a:pt x="0" y="76194"/>
                  <a:pt x="76194" y="0"/>
                  <a:pt x="170183" y="0"/>
                </a:cubicBezTo>
                <a:lnTo>
                  <a:pt x="850897" y="0"/>
                </a:lnTo>
                <a:lnTo>
                  <a:pt x="861111" y="2062"/>
                </a:lnTo>
                <a:lnTo>
                  <a:pt x="2372793" y="2062"/>
                </a:lnTo>
                <a:lnTo>
                  <a:pt x="2383006" y="0"/>
                </a:lnTo>
                <a:lnTo>
                  <a:pt x="3063720" y="0"/>
                </a:lnTo>
                <a:lnTo>
                  <a:pt x="3073933" y="2062"/>
                </a:lnTo>
                <a:lnTo>
                  <a:pt x="4615443" y="2062"/>
                </a:lnTo>
                <a:lnTo>
                  <a:pt x="4619237" y="1296"/>
                </a:lnTo>
                <a:lnTo>
                  <a:pt x="5299951" y="1296"/>
                </a:lnTo>
                <a:cubicBezTo>
                  <a:pt x="5393940" y="1296"/>
                  <a:pt x="5470134" y="77490"/>
                  <a:pt x="5470134" y="171479"/>
                </a:cubicBezTo>
                <a:close/>
              </a:path>
            </a:pathLst>
          </a:cu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5235616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C34BF46-85AD-6539-5017-AC82F5EB0150}"/>
              </a:ext>
            </a:extLst>
          </p:cNvPr>
          <p:cNvSpPr txBox="1"/>
          <p:nvPr/>
        </p:nvSpPr>
        <p:spPr>
          <a:xfrm>
            <a:off x="433397" y="2391451"/>
            <a:ext cx="11325206" cy="2800767"/>
          </a:xfrm>
          <a:prstGeom prst="rect">
            <a:avLst/>
          </a:prstGeom>
          <a:noFill/>
        </p:spPr>
        <p:txBody>
          <a:bodyPr wrap="square" rtlCol="0">
            <a:spAutoFit/>
          </a:bodyPr>
          <a:lstStyle/>
          <a:p>
            <a:r>
              <a:rPr lang="en-US" sz="4400" dirty="0">
                <a:solidFill>
                  <a:schemeClr val="bg1"/>
                </a:solidFill>
              </a:rPr>
              <a:t>“The 2020 Labor Day fires were a wake-up call to many scientists, forest managers, policymakers, and the public….” </a:t>
            </a:r>
          </a:p>
          <a:p>
            <a:r>
              <a:rPr lang="en-US" sz="4400" dirty="0">
                <a:solidFill>
                  <a:schemeClr val="bg1"/>
                </a:solidFill>
              </a:rPr>
              <a:t>– Reilly et al., 2022 </a:t>
            </a:r>
          </a:p>
        </p:txBody>
      </p:sp>
      <p:sp>
        <p:nvSpPr>
          <p:cNvPr id="2" name="TextBox 1">
            <a:extLst>
              <a:ext uri="{FF2B5EF4-FFF2-40B4-BE49-F238E27FC236}">
                <a16:creationId xmlns:a16="http://schemas.microsoft.com/office/drawing/2014/main" id="{956FEB09-7108-B338-29F9-ADAAABE8E71E}"/>
              </a:ext>
            </a:extLst>
          </p:cNvPr>
          <p:cNvSpPr txBox="1"/>
          <p:nvPr/>
        </p:nvSpPr>
        <p:spPr>
          <a:xfrm>
            <a:off x="433397" y="1314033"/>
            <a:ext cx="11325206" cy="923330"/>
          </a:xfrm>
          <a:prstGeom prst="rect">
            <a:avLst/>
          </a:prstGeom>
          <a:noFill/>
        </p:spPr>
        <p:txBody>
          <a:bodyPr wrap="square" rtlCol="0">
            <a:spAutoFit/>
          </a:bodyPr>
          <a:lstStyle/>
          <a:p>
            <a:r>
              <a:rPr lang="en-US" sz="5400" b="1" dirty="0">
                <a:solidFill>
                  <a:schemeClr val="bg1"/>
                </a:solidFill>
              </a:rPr>
              <a:t>Cascadia Burning</a:t>
            </a:r>
          </a:p>
        </p:txBody>
      </p:sp>
      <p:sp>
        <p:nvSpPr>
          <p:cNvPr id="5" name="TextBox 4">
            <a:extLst>
              <a:ext uri="{FF2B5EF4-FFF2-40B4-BE49-F238E27FC236}">
                <a16:creationId xmlns:a16="http://schemas.microsoft.com/office/drawing/2014/main" id="{05193AA7-E60E-7418-7DA8-B827EC40E362}"/>
              </a:ext>
            </a:extLst>
          </p:cNvPr>
          <p:cNvSpPr txBox="1"/>
          <p:nvPr/>
        </p:nvSpPr>
        <p:spPr>
          <a:xfrm>
            <a:off x="1985968" y="6210612"/>
            <a:ext cx="10183415" cy="646331"/>
          </a:xfrm>
          <a:prstGeom prst="rect">
            <a:avLst/>
          </a:prstGeom>
          <a:noFill/>
        </p:spPr>
        <p:txBody>
          <a:bodyPr wrap="square">
            <a:spAutoFit/>
          </a:bodyPr>
          <a:lstStyle/>
          <a:p>
            <a:pPr algn="r"/>
            <a:r>
              <a:rPr lang="en-US" i="0" dirty="0">
                <a:solidFill>
                  <a:schemeClr val="bg1"/>
                </a:solidFill>
                <a:effectLst/>
                <a:latin typeface="Open Sans" panose="020B0606030504020204" pitchFamily="34" charset="0"/>
              </a:rPr>
              <a:t>Reilly et al., 2022. Cascadia Burning: The historic, but not historically unprecedented, 2020 wildfires in the Pacific Northwest, USA. Ecosphere</a:t>
            </a:r>
          </a:p>
        </p:txBody>
      </p:sp>
    </p:spTree>
    <p:extLst>
      <p:ext uri="{BB962C8B-B14F-4D97-AF65-F5344CB8AC3E}">
        <p14:creationId xmlns:p14="http://schemas.microsoft.com/office/powerpoint/2010/main" val="37511652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Diagram&#10;&#10;Description automatically generated">
            <a:extLst>
              <a:ext uri="{FF2B5EF4-FFF2-40B4-BE49-F238E27FC236}">
                <a16:creationId xmlns:a16="http://schemas.microsoft.com/office/drawing/2014/main" id="{59DB7197-B5A3-F9D8-84BC-12DFC1721A03}"/>
              </a:ext>
            </a:extLst>
          </p:cNvPr>
          <p:cNvPicPr>
            <a:picLocks noChangeAspect="1"/>
          </p:cNvPicPr>
          <p:nvPr/>
        </p:nvPicPr>
        <p:blipFill>
          <a:blip r:embed="rId3"/>
          <a:stretch>
            <a:fillRect/>
          </a:stretch>
        </p:blipFill>
        <p:spPr>
          <a:xfrm>
            <a:off x="0" y="0"/>
            <a:ext cx="12192000" cy="6858000"/>
          </a:xfrm>
          <a:prstGeom prst="rect">
            <a:avLst/>
          </a:prstGeom>
        </p:spPr>
      </p:pic>
      <p:sp>
        <p:nvSpPr>
          <p:cNvPr id="12" name="Rectangle 11">
            <a:extLst>
              <a:ext uri="{FF2B5EF4-FFF2-40B4-BE49-F238E27FC236}">
                <a16:creationId xmlns:a16="http://schemas.microsoft.com/office/drawing/2014/main" id="{57E20F96-F132-FB66-5F11-DA6D161A1718}"/>
              </a:ext>
            </a:extLst>
          </p:cNvPr>
          <p:cNvSpPr/>
          <p:nvPr/>
        </p:nvSpPr>
        <p:spPr>
          <a:xfrm>
            <a:off x="685800" y="0"/>
            <a:ext cx="52451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t>
            </a:r>
          </a:p>
        </p:txBody>
      </p:sp>
      <p:sp>
        <p:nvSpPr>
          <p:cNvPr id="5" name="Text Placeholder 3">
            <a:extLst>
              <a:ext uri="{FF2B5EF4-FFF2-40B4-BE49-F238E27FC236}">
                <a16:creationId xmlns:a16="http://schemas.microsoft.com/office/drawing/2014/main" id="{C1F448DF-7A12-31A8-1066-7E1ED4661A09}"/>
              </a:ext>
            </a:extLst>
          </p:cNvPr>
          <p:cNvSpPr txBox="1">
            <a:spLocks/>
          </p:cNvSpPr>
          <p:nvPr/>
        </p:nvSpPr>
        <p:spPr>
          <a:xfrm>
            <a:off x="1009830" y="4651878"/>
            <a:ext cx="3810000" cy="228600"/>
          </a:xfrm>
          <a:prstGeom prst="rect">
            <a:avLst/>
          </a:prstGeom>
        </p:spPr>
        <p:txBody>
          <a:bodyPr vert="horz" wrap="none" lIns="0" tIns="0" rIns="0" bIns="0" rtlCol="0" anchor="t">
            <a:noAutofit/>
          </a:bodyP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b="1" dirty="0">
                <a:latin typeface="Arial" panose="020B0604020202020204" pitchFamily="34" charset="0"/>
                <a:cs typeface="Arial" panose="020B0604020202020204" pitchFamily="34" charset="0"/>
              </a:rPr>
              <a:t>Francisco J. Guerrero</a:t>
            </a:r>
          </a:p>
          <a:p>
            <a:r>
              <a:rPr lang="en-US" sz="2200" dirty="0">
                <a:latin typeface="Arial" panose="020B0604020202020204" pitchFamily="34" charset="0"/>
                <a:cs typeface="Arial" panose="020B0604020202020204" pitchFamily="34" charset="0"/>
              </a:rPr>
              <a:t>Allison Myers-Pigg</a:t>
            </a:r>
          </a:p>
        </p:txBody>
      </p:sp>
      <p:sp>
        <p:nvSpPr>
          <p:cNvPr id="6" name="Date Placeholder 5">
            <a:extLst>
              <a:ext uri="{FF2B5EF4-FFF2-40B4-BE49-F238E27FC236}">
                <a16:creationId xmlns:a16="http://schemas.microsoft.com/office/drawing/2014/main" id="{CD77D3B8-10BC-7055-C915-0A7B095A40BC}"/>
              </a:ext>
            </a:extLst>
          </p:cNvPr>
          <p:cNvSpPr txBox="1">
            <a:spLocks/>
          </p:cNvSpPr>
          <p:nvPr/>
        </p:nvSpPr>
        <p:spPr>
          <a:xfrm>
            <a:off x="867672" y="5321551"/>
            <a:ext cx="2742407"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latin typeface="Arial" panose="020B0604020202020204" pitchFamily="34" charset="0"/>
                <a:cs typeface="Arial" panose="020B0604020202020204" pitchFamily="34" charset="0"/>
              </a:rPr>
              <a:t>June 6, 2023</a:t>
            </a:r>
          </a:p>
        </p:txBody>
      </p:sp>
      <p:pic>
        <p:nvPicPr>
          <p:cNvPr id="7" name="Picture 6" descr="A picture containing text, sky, sign&#10;&#10;Description automatically generated">
            <a:extLst>
              <a:ext uri="{FF2B5EF4-FFF2-40B4-BE49-F238E27FC236}">
                <a16:creationId xmlns:a16="http://schemas.microsoft.com/office/drawing/2014/main" id="{35ACBD44-CADC-62FF-43E2-14DCCF60EFD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7742" y="6210604"/>
            <a:ext cx="1361065" cy="228600"/>
          </a:xfrm>
          <a:prstGeom prst="rect">
            <a:avLst/>
          </a:prstGeom>
        </p:spPr>
      </p:pic>
      <p:pic>
        <p:nvPicPr>
          <p:cNvPr id="8" name="Picture 7" descr="A picture containing text, clock, sign, clipart&#10;&#10;Description automatically generated">
            <a:extLst>
              <a:ext uri="{FF2B5EF4-FFF2-40B4-BE49-F238E27FC236}">
                <a16:creationId xmlns:a16="http://schemas.microsoft.com/office/drawing/2014/main" id="{240B78DC-8EB3-80AB-BF8C-1C4ADD15997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87707" y="6114669"/>
            <a:ext cx="1171572" cy="324535"/>
          </a:xfrm>
          <a:prstGeom prst="rect">
            <a:avLst/>
          </a:prstGeom>
        </p:spPr>
      </p:pic>
      <p:pic>
        <p:nvPicPr>
          <p:cNvPr id="9" name="Picture 8" descr="Logo&#10;&#10;Description automatically generated">
            <a:extLst>
              <a:ext uri="{FF2B5EF4-FFF2-40B4-BE49-F238E27FC236}">
                <a16:creationId xmlns:a16="http://schemas.microsoft.com/office/drawing/2014/main" id="{EC7F241B-A6D7-D2D8-3EE0-A8515DC4589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88542" y="0"/>
            <a:ext cx="1075833" cy="1050454"/>
          </a:xfrm>
          <a:prstGeom prst="rect">
            <a:avLst/>
          </a:prstGeom>
        </p:spPr>
      </p:pic>
      <p:pic>
        <p:nvPicPr>
          <p:cNvPr id="10" name="Picture 9" descr="Text&#10;&#10;Description automatically generated">
            <a:extLst>
              <a:ext uri="{FF2B5EF4-FFF2-40B4-BE49-F238E27FC236}">
                <a16:creationId xmlns:a16="http://schemas.microsoft.com/office/drawing/2014/main" id="{97EAE399-BCB8-2ED9-8E6D-D61AC8C6146A}"/>
              </a:ext>
            </a:extLst>
          </p:cNvPr>
          <p:cNvPicPr>
            <a:picLocks noChangeAspect="1"/>
          </p:cNvPicPr>
          <p:nvPr/>
        </p:nvPicPr>
        <p:blipFill>
          <a:blip r:embed="rId7"/>
          <a:stretch>
            <a:fillRect/>
          </a:stretch>
        </p:blipFill>
        <p:spPr>
          <a:xfrm>
            <a:off x="3648179" y="5979143"/>
            <a:ext cx="2051687" cy="615753"/>
          </a:xfrm>
          <a:prstGeom prst="rect">
            <a:avLst/>
          </a:prstGeom>
        </p:spPr>
      </p:pic>
      <p:sp>
        <p:nvSpPr>
          <p:cNvPr id="13" name="TextBox 12">
            <a:extLst>
              <a:ext uri="{FF2B5EF4-FFF2-40B4-BE49-F238E27FC236}">
                <a16:creationId xmlns:a16="http://schemas.microsoft.com/office/drawing/2014/main" id="{39374F2A-F2CC-3E7E-EA55-A0A76C2E8895}"/>
              </a:ext>
            </a:extLst>
          </p:cNvPr>
          <p:cNvSpPr txBox="1"/>
          <p:nvPr/>
        </p:nvSpPr>
        <p:spPr>
          <a:xfrm>
            <a:off x="831875" y="1686071"/>
            <a:ext cx="5020733" cy="3077766"/>
          </a:xfrm>
          <a:prstGeom prst="rect">
            <a:avLst/>
          </a:prstGeom>
          <a:noFill/>
        </p:spPr>
        <p:txBody>
          <a:bodyPr wrap="none" rtlCol="0">
            <a:spAutoFit/>
          </a:bodyPr>
          <a:lstStyle/>
          <a:p>
            <a:r>
              <a:rPr lang="en-US" sz="4400" b="1" dirty="0">
                <a:solidFill>
                  <a:schemeClr val="accent2">
                    <a:lumMod val="75000"/>
                  </a:schemeClr>
                </a:solidFill>
              </a:rPr>
              <a:t>Burning Questions</a:t>
            </a:r>
          </a:p>
          <a:p>
            <a:endParaRPr lang="en-US" dirty="0"/>
          </a:p>
          <a:p>
            <a:r>
              <a:rPr lang="en-US" sz="3200" dirty="0">
                <a:solidFill>
                  <a:schemeClr val="accent2">
                    <a:lumMod val="75000"/>
                  </a:schemeClr>
                </a:solidFill>
              </a:rPr>
              <a:t>What are the top emerging </a:t>
            </a:r>
          </a:p>
          <a:p>
            <a:r>
              <a:rPr lang="en-US" sz="3200" dirty="0">
                <a:solidFill>
                  <a:schemeClr val="accent2">
                    <a:lumMod val="75000"/>
                  </a:schemeClr>
                </a:solidFill>
              </a:rPr>
              <a:t>research priorities related to </a:t>
            </a:r>
          </a:p>
          <a:p>
            <a:r>
              <a:rPr lang="en-US" sz="3200" dirty="0">
                <a:solidFill>
                  <a:schemeClr val="accent2">
                    <a:lumMod val="75000"/>
                  </a:schemeClr>
                </a:solidFill>
              </a:rPr>
              <a:t>wildfires in watersheds?</a:t>
            </a:r>
          </a:p>
          <a:p>
            <a:endParaRPr lang="en-US" dirty="0"/>
          </a:p>
          <a:p>
            <a:endParaRPr lang="en-US" dirty="0"/>
          </a:p>
        </p:txBody>
      </p:sp>
    </p:spTree>
    <p:extLst>
      <p:ext uri="{BB962C8B-B14F-4D97-AF65-F5344CB8AC3E}">
        <p14:creationId xmlns:p14="http://schemas.microsoft.com/office/powerpoint/2010/main" val="5695639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descr="Logo&#10;&#10;Description automatically generated">
            <a:extLst>
              <a:ext uri="{FF2B5EF4-FFF2-40B4-BE49-F238E27FC236}">
                <a16:creationId xmlns:a16="http://schemas.microsoft.com/office/drawing/2014/main" id="{D85B3BA8-CDAD-AC5B-DC8C-2FA2B827FB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5797" y="177800"/>
            <a:ext cx="1388340" cy="1354478"/>
          </a:xfrm>
          <a:prstGeom prst="rect">
            <a:avLst/>
          </a:prstGeom>
        </p:spPr>
      </p:pic>
      <p:pic>
        <p:nvPicPr>
          <p:cNvPr id="5" name="Picture 4" descr="A picture containing graphical user interface&#10;&#10;Description automatically generated">
            <a:extLst>
              <a:ext uri="{FF2B5EF4-FFF2-40B4-BE49-F238E27FC236}">
                <a16:creationId xmlns:a16="http://schemas.microsoft.com/office/drawing/2014/main" id="{E978F56A-C018-DD09-DC9D-4CEFE81D31E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7524" y="1885724"/>
            <a:ext cx="10349608" cy="4486501"/>
          </a:xfrm>
          <a:prstGeom prst="rect">
            <a:avLst/>
          </a:prstGeom>
        </p:spPr>
      </p:pic>
      <p:sp>
        <p:nvSpPr>
          <p:cNvPr id="6" name="TextBox 5">
            <a:extLst>
              <a:ext uri="{FF2B5EF4-FFF2-40B4-BE49-F238E27FC236}">
                <a16:creationId xmlns:a16="http://schemas.microsoft.com/office/drawing/2014/main" id="{6EAC3BD6-EF3E-7147-963C-B526955FBED0}"/>
              </a:ext>
            </a:extLst>
          </p:cNvPr>
          <p:cNvSpPr txBox="1"/>
          <p:nvPr/>
        </p:nvSpPr>
        <p:spPr>
          <a:xfrm>
            <a:off x="2404534" y="309063"/>
            <a:ext cx="4917693" cy="769441"/>
          </a:xfrm>
          <a:prstGeom prst="rect">
            <a:avLst/>
          </a:prstGeom>
          <a:noFill/>
        </p:spPr>
        <p:txBody>
          <a:bodyPr wrap="none" rtlCol="0">
            <a:spAutoFit/>
          </a:bodyPr>
          <a:lstStyle/>
          <a:p>
            <a:r>
              <a:rPr lang="en-US" sz="4400" b="1" dirty="0">
                <a:solidFill>
                  <a:schemeClr val="bg1">
                    <a:lumMod val="95000"/>
                  </a:schemeClr>
                </a:solidFill>
              </a:rPr>
              <a:t>How fast is too fast?</a:t>
            </a:r>
          </a:p>
        </p:txBody>
      </p:sp>
    </p:spTree>
    <p:extLst>
      <p:ext uri="{BB962C8B-B14F-4D97-AF65-F5344CB8AC3E}">
        <p14:creationId xmlns:p14="http://schemas.microsoft.com/office/powerpoint/2010/main" val="16790004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descr="Logo&#10;&#10;Description automatically generated">
            <a:extLst>
              <a:ext uri="{FF2B5EF4-FFF2-40B4-BE49-F238E27FC236}">
                <a16:creationId xmlns:a16="http://schemas.microsoft.com/office/drawing/2014/main" id="{D85B3BA8-CDAD-AC5B-DC8C-2FA2B827FB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5797" y="177800"/>
            <a:ext cx="1388340" cy="1354478"/>
          </a:xfrm>
          <a:prstGeom prst="rect">
            <a:avLst/>
          </a:prstGeom>
        </p:spPr>
      </p:pic>
      <p:sp>
        <p:nvSpPr>
          <p:cNvPr id="6" name="TextBox 5">
            <a:extLst>
              <a:ext uri="{FF2B5EF4-FFF2-40B4-BE49-F238E27FC236}">
                <a16:creationId xmlns:a16="http://schemas.microsoft.com/office/drawing/2014/main" id="{6EAC3BD6-EF3E-7147-963C-B526955FBED0}"/>
              </a:ext>
            </a:extLst>
          </p:cNvPr>
          <p:cNvSpPr txBox="1"/>
          <p:nvPr/>
        </p:nvSpPr>
        <p:spPr>
          <a:xfrm>
            <a:off x="2404534" y="651963"/>
            <a:ext cx="9203097" cy="769441"/>
          </a:xfrm>
          <a:prstGeom prst="rect">
            <a:avLst/>
          </a:prstGeom>
          <a:noFill/>
        </p:spPr>
        <p:txBody>
          <a:bodyPr wrap="none" rtlCol="0">
            <a:spAutoFit/>
          </a:bodyPr>
          <a:lstStyle/>
          <a:p>
            <a:r>
              <a:rPr lang="en-US" sz="4400" b="1" dirty="0">
                <a:solidFill>
                  <a:schemeClr val="bg1">
                    <a:lumMod val="95000"/>
                  </a:schemeClr>
                </a:solidFill>
              </a:rPr>
              <a:t>Black and Opaque Boxes for everyone!</a:t>
            </a:r>
          </a:p>
        </p:txBody>
      </p:sp>
      <p:sp>
        <p:nvSpPr>
          <p:cNvPr id="3" name="Freeform: Shape 2">
            <a:extLst>
              <a:ext uri="{FF2B5EF4-FFF2-40B4-BE49-F238E27FC236}">
                <a16:creationId xmlns:a16="http://schemas.microsoft.com/office/drawing/2014/main" id="{CF1AE47B-E025-8717-A390-54404794B1BB}"/>
              </a:ext>
            </a:extLst>
          </p:cNvPr>
          <p:cNvSpPr/>
          <p:nvPr/>
        </p:nvSpPr>
        <p:spPr>
          <a:xfrm>
            <a:off x="5978537" y="3549319"/>
            <a:ext cx="1058018" cy="927700"/>
          </a:xfrm>
          <a:custGeom>
            <a:avLst/>
            <a:gdLst>
              <a:gd name="connsiteX0" fmla="*/ 1366712 w 3932494"/>
              <a:gd name="connsiteY0" fmla="*/ 151485 h 2957210"/>
              <a:gd name="connsiteX1" fmla="*/ 395162 w 3932494"/>
              <a:gd name="connsiteY1" fmla="*/ 494385 h 2957210"/>
              <a:gd name="connsiteX2" fmla="*/ 4637 w 3932494"/>
              <a:gd name="connsiteY2" fmla="*/ 1199235 h 2957210"/>
              <a:gd name="connsiteX3" fmla="*/ 271337 w 3932494"/>
              <a:gd name="connsiteY3" fmla="*/ 2246985 h 2957210"/>
              <a:gd name="connsiteX4" fmla="*/ 1481012 w 3932494"/>
              <a:gd name="connsiteY4" fmla="*/ 2951835 h 2957210"/>
              <a:gd name="connsiteX5" fmla="*/ 3252662 w 3932494"/>
              <a:gd name="connsiteY5" fmla="*/ 2523210 h 2957210"/>
              <a:gd name="connsiteX6" fmla="*/ 3909887 w 3932494"/>
              <a:gd name="connsiteY6" fmla="*/ 1656435 h 2957210"/>
              <a:gd name="connsiteX7" fmla="*/ 3643187 w 3932494"/>
              <a:gd name="connsiteY7" fmla="*/ 542010 h 2957210"/>
              <a:gd name="connsiteX8" fmla="*/ 2347787 w 3932494"/>
              <a:gd name="connsiteY8" fmla="*/ 18135 h 2957210"/>
              <a:gd name="connsiteX9" fmla="*/ 1366712 w 3932494"/>
              <a:gd name="connsiteY9" fmla="*/ 151485 h 2957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32494" h="2957210">
                <a:moveTo>
                  <a:pt x="1366712" y="151485"/>
                </a:moveTo>
                <a:cubicBezTo>
                  <a:pt x="1041275" y="230860"/>
                  <a:pt x="622174" y="319760"/>
                  <a:pt x="395162" y="494385"/>
                </a:cubicBezTo>
                <a:cubicBezTo>
                  <a:pt x="168150" y="669010"/>
                  <a:pt x="25274" y="907135"/>
                  <a:pt x="4637" y="1199235"/>
                </a:cubicBezTo>
                <a:cubicBezTo>
                  <a:pt x="-16000" y="1491335"/>
                  <a:pt x="25275" y="1954885"/>
                  <a:pt x="271337" y="2246985"/>
                </a:cubicBezTo>
                <a:cubicBezTo>
                  <a:pt x="517399" y="2539085"/>
                  <a:pt x="984125" y="2905798"/>
                  <a:pt x="1481012" y="2951835"/>
                </a:cubicBezTo>
                <a:cubicBezTo>
                  <a:pt x="1977899" y="2997872"/>
                  <a:pt x="2847850" y="2739110"/>
                  <a:pt x="3252662" y="2523210"/>
                </a:cubicBezTo>
                <a:cubicBezTo>
                  <a:pt x="3657475" y="2307310"/>
                  <a:pt x="3844800" y="1986635"/>
                  <a:pt x="3909887" y="1656435"/>
                </a:cubicBezTo>
                <a:cubicBezTo>
                  <a:pt x="3974975" y="1326235"/>
                  <a:pt x="3903537" y="815060"/>
                  <a:pt x="3643187" y="542010"/>
                </a:cubicBezTo>
                <a:cubicBezTo>
                  <a:pt x="3382837" y="268960"/>
                  <a:pt x="2735137" y="81635"/>
                  <a:pt x="2347787" y="18135"/>
                </a:cubicBezTo>
                <a:cubicBezTo>
                  <a:pt x="1960437" y="-45365"/>
                  <a:pt x="1692149" y="72110"/>
                  <a:pt x="1366712" y="151485"/>
                </a:cubicBezTo>
                <a:close/>
              </a:path>
            </a:pathLst>
          </a:custGeom>
          <a:solidFill>
            <a:srgbClr val="FF0066">
              <a:alpha val="75000"/>
            </a:srgbClr>
          </a:solidFill>
          <a:ln>
            <a:noFill/>
          </a:ln>
          <a:effectLst>
            <a:outerShdw blurRad="50800" dist="38100" dir="5400000" algn="t" rotWithShape="0">
              <a:prstClr val="black">
                <a:alpha val="40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4" name="Freeform: Shape 3">
            <a:extLst>
              <a:ext uri="{FF2B5EF4-FFF2-40B4-BE49-F238E27FC236}">
                <a16:creationId xmlns:a16="http://schemas.microsoft.com/office/drawing/2014/main" id="{DB1316C8-71F2-3E16-C09C-3F0FF678680B}"/>
              </a:ext>
            </a:extLst>
          </p:cNvPr>
          <p:cNvSpPr/>
          <p:nvPr/>
        </p:nvSpPr>
        <p:spPr>
          <a:xfrm>
            <a:off x="5546150" y="3298514"/>
            <a:ext cx="1864686" cy="1466126"/>
          </a:xfrm>
          <a:custGeom>
            <a:avLst/>
            <a:gdLst>
              <a:gd name="connsiteX0" fmla="*/ 1366712 w 3932494"/>
              <a:gd name="connsiteY0" fmla="*/ 151485 h 2957210"/>
              <a:gd name="connsiteX1" fmla="*/ 395162 w 3932494"/>
              <a:gd name="connsiteY1" fmla="*/ 494385 h 2957210"/>
              <a:gd name="connsiteX2" fmla="*/ 4637 w 3932494"/>
              <a:gd name="connsiteY2" fmla="*/ 1199235 h 2957210"/>
              <a:gd name="connsiteX3" fmla="*/ 271337 w 3932494"/>
              <a:gd name="connsiteY3" fmla="*/ 2246985 h 2957210"/>
              <a:gd name="connsiteX4" fmla="*/ 1481012 w 3932494"/>
              <a:gd name="connsiteY4" fmla="*/ 2951835 h 2957210"/>
              <a:gd name="connsiteX5" fmla="*/ 3252662 w 3932494"/>
              <a:gd name="connsiteY5" fmla="*/ 2523210 h 2957210"/>
              <a:gd name="connsiteX6" fmla="*/ 3909887 w 3932494"/>
              <a:gd name="connsiteY6" fmla="*/ 1656435 h 2957210"/>
              <a:gd name="connsiteX7" fmla="*/ 3643187 w 3932494"/>
              <a:gd name="connsiteY7" fmla="*/ 542010 h 2957210"/>
              <a:gd name="connsiteX8" fmla="*/ 2347787 w 3932494"/>
              <a:gd name="connsiteY8" fmla="*/ 18135 h 2957210"/>
              <a:gd name="connsiteX9" fmla="*/ 1366712 w 3932494"/>
              <a:gd name="connsiteY9" fmla="*/ 151485 h 2957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32494" h="2957210">
                <a:moveTo>
                  <a:pt x="1366712" y="151485"/>
                </a:moveTo>
                <a:cubicBezTo>
                  <a:pt x="1041275" y="230860"/>
                  <a:pt x="622174" y="319760"/>
                  <a:pt x="395162" y="494385"/>
                </a:cubicBezTo>
                <a:cubicBezTo>
                  <a:pt x="168150" y="669010"/>
                  <a:pt x="25274" y="907135"/>
                  <a:pt x="4637" y="1199235"/>
                </a:cubicBezTo>
                <a:cubicBezTo>
                  <a:pt x="-16000" y="1491335"/>
                  <a:pt x="25275" y="1954885"/>
                  <a:pt x="271337" y="2246985"/>
                </a:cubicBezTo>
                <a:cubicBezTo>
                  <a:pt x="517399" y="2539085"/>
                  <a:pt x="984125" y="2905798"/>
                  <a:pt x="1481012" y="2951835"/>
                </a:cubicBezTo>
                <a:cubicBezTo>
                  <a:pt x="1977899" y="2997872"/>
                  <a:pt x="2847850" y="2739110"/>
                  <a:pt x="3252662" y="2523210"/>
                </a:cubicBezTo>
                <a:cubicBezTo>
                  <a:pt x="3657475" y="2307310"/>
                  <a:pt x="3844800" y="1986635"/>
                  <a:pt x="3909887" y="1656435"/>
                </a:cubicBezTo>
                <a:cubicBezTo>
                  <a:pt x="3974975" y="1326235"/>
                  <a:pt x="3903537" y="815060"/>
                  <a:pt x="3643187" y="542010"/>
                </a:cubicBezTo>
                <a:cubicBezTo>
                  <a:pt x="3382837" y="268960"/>
                  <a:pt x="2735137" y="81635"/>
                  <a:pt x="2347787" y="18135"/>
                </a:cubicBezTo>
                <a:cubicBezTo>
                  <a:pt x="1960437" y="-45365"/>
                  <a:pt x="1692149" y="72110"/>
                  <a:pt x="1366712" y="151485"/>
                </a:cubicBezTo>
                <a:close/>
              </a:path>
            </a:pathLst>
          </a:custGeom>
          <a:solidFill>
            <a:srgbClr val="00B050">
              <a:alpha val="60000"/>
            </a:srgbClr>
          </a:solidFill>
          <a:ln>
            <a:noFill/>
          </a:ln>
          <a:effectLst>
            <a:outerShdw blurRad="50800" dist="38100" dir="5400000" algn="t" rotWithShape="0">
              <a:prstClr val="black">
                <a:alpha val="40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7" name="Freeform: Shape 6">
            <a:extLst>
              <a:ext uri="{FF2B5EF4-FFF2-40B4-BE49-F238E27FC236}">
                <a16:creationId xmlns:a16="http://schemas.microsoft.com/office/drawing/2014/main" id="{5F1291F6-343F-BF84-F970-6DC1BE0388B8}"/>
              </a:ext>
            </a:extLst>
          </p:cNvPr>
          <p:cNvSpPr/>
          <p:nvPr/>
        </p:nvSpPr>
        <p:spPr>
          <a:xfrm>
            <a:off x="5042142" y="2934330"/>
            <a:ext cx="2783309" cy="2247948"/>
          </a:xfrm>
          <a:custGeom>
            <a:avLst/>
            <a:gdLst>
              <a:gd name="connsiteX0" fmla="*/ 1366712 w 3932494"/>
              <a:gd name="connsiteY0" fmla="*/ 151485 h 2957210"/>
              <a:gd name="connsiteX1" fmla="*/ 395162 w 3932494"/>
              <a:gd name="connsiteY1" fmla="*/ 494385 h 2957210"/>
              <a:gd name="connsiteX2" fmla="*/ 4637 w 3932494"/>
              <a:gd name="connsiteY2" fmla="*/ 1199235 h 2957210"/>
              <a:gd name="connsiteX3" fmla="*/ 271337 w 3932494"/>
              <a:gd name="connsiteY3" fmla="*/ 2246985 h 2957210"/>
              <a:gd name="connsiteX4" fmla="*/ 1481012 w 3932494"/>
              <a:gd name="connsiteY4" fmla="*/ 2951835 h 2957210"/>
              <a:gd name="connsiteX5" fmla="*/ 3252662 w 3932494"/>
              <a:gd name="connsiteY5" fmla="*/ 2523210 h 2957210"/>
              <a:gd name="connsiteX6" fmla="*/ 3909887 w 3932494"/>
              <a:gd name="connsiteY6" fmla="*/ 1656435 h 2957210"/>
              <a:gd name="connsiteX7" fmla="*/ 3643187 w 3932494"/>
              <a:gd name="connsiteY7" fmla="*/ 542010 h 2957210"/>
              <a:gd name="connsiteX8" fmla="*/ 2347787 w 3932494"/>
              <a:gd name="connsiteY8" fmla="*/ 18135 h 2957210"/>
              <a:gd name="connsiteX9" fmla="*/ 1366712 w 3932494"/>
              <a:gd name="connsiteY9" fmla="*/ 151485 h 2957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32494" h="2957210">
                <a:moveTo>
                  <a:pt x="1366712" y="151485"/>
                </a:moveTo>
                <a:cubicBezTo>
                  <a:pt x="1041275" y="230860"/>
                  <a:pt x="622174" y="319760"/>
                  <a:pt x="395162" y="494385"/>
                </a:cubicBezTo>
                <a:cubicBezTo>
                  <a:pt x="168150" y="669010"/>
                  <a:pt x="25274" y="907135"/>
                  <a:pt x="4637" y="1199235"/>
                </a:cubicBezTo>
                <a:cubicBezTo>
                  <a:pt x="-16000" y="1491335"/>
                  <a:pt x="25275" y="1954885"/>
                  <a:pt x="271337" y="2246985"/>
                </a:cubicBezTo>
                <a:cubicBezTo>
                  <a:pt x="517399" y="2539085"/>
                  <a:pt x="984125" y="2905798"/>
                  <a:pt x="1481012" y="2951835"/>
                </a:cubicBezTo>
                <a:cubicBezTo>
                  <a:pt x="1977899" y="2997872"/>
                  <a:pt x="2847850" y="2739110"/>
                  <a:pt x="3252662" y="2523210"/>
                </a:cubicBezTo>
                <a:cubicBezTo>
                  <a:pt x="3657475" y="2307310"/>
                  <a:pt x="3844800" y="1986635"/>
                  <a:pt x="3909887" y="1656435"/>
                </a:cubicBezTo>
                <a:cubicBezTo>
                  <a:pt x="3974975" y="1326235"/>
                  <a:pt x="3903537" y="815060"/>
                  <a:pt x="3643187" y="542010"/>
                </a:cubicBezTo>
                <a:cubicBezTo>
                  <a:pt x="3382837" y="268960"/>
                  <a:pt x="2735137" y="81635"/>
                  <a:pt x="2347787" y="18135"/>
                </a:cubicBezTo>
                <a:cubicBezTo>
                  <a:pt x="1960437" y="-45365"/>
                  <a:pt x="1692149" y="72110"/>
                  <a:pt x="1366712" y="151485"/>
                </a:cubicBezTo>
                <a:close/>
              </a:path>
            </a:pathLst>
          </a:custGeom>
          <a:solidFill>
            <a:schemeClr val="accent5">
              <a:lumMod val="40000"/>
              <a:lumOff val="60000"/>
              <a:alpha val="40000"/>
            </a:schemeClr>
          </a:solidFill>
          <a:ln>
            <a:noFill/>
          </a:ln>
          <a:effectLst>
            <a:outerShdw blurRad="50800" dist="38100" dir="5400000" algn="t" rotWithShape="0">
              <a:prstClr val="black">
                <a:alpha val="40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8" name="Freeform: Shape 7">
            <a:extLst>
              <a:ext uri="{FF2B5EF4-FFF2-40B4-BE49-F238E27FC236}">
                <a16:creationId xmlns:a16="http://schemas.microsoft.com/office/drawing/2014/main" id="{4240AF6E-2AF5-AA56-A5EF-F88AF650E28D}"/>
              </a:ext>
            </a:extLst>
          </p:cNvPr>
          <p:cNvSpPr/>
          <p:nvPr/>
        </p:nvSpPr>
        <p:spPr>
          <a:xfrm>
            <a:off x="4315890" y="2392591"/>
            <a:ext cx="4217387" cy="3410946"/>
          </a:xfrm>
          <a:custGeom>
            <a:avLst/>
            <a:gdLst>
              <a:gd name="connsiteX0" fmla="*/ 1366712 w 3932494"/>
              <a:gd name="connsiteY0" fmla="*/ 151485 h 2957210"/>
              <a:gd name="connsiteX1" fmla="*/ 395162 w 3932494"/>
              <a:gd name="connsiteY1" fmla="*/ 494385 h 2957210"/>
              <a:gd name="connsiteX2" fmla="*/ 4637 w 3932494"/>
              <a:gd name="connsiteY2" fmla="*/ 1199235 h 2957210"/>
              <a:gd name="connsiteX3" fmla="*/ 271337 w 3932494"/>
              <a:gd name="connsiteY3" fmla="*/ 2246985 h 2957210"/>
              <a:gd name="connsiteX4" fmla="*/ 1481012 w 3932494"/>
              <a:gd name="connsiteY4" fmla="*/ 2951835 h 2957210"/>
              <a:gd name="connsiteX5" fmla="*/ 3252662 w 3932494"/>
              <a:gd name="connsiteY5" fmla="*/ 2523210 h 2957210"/>
              <a:gd name="connsiteX6" fmla="*/ 3909887 w 3932494"/>
              <a:gd name="connsiteY6" fmla="*/ 1656435 h 2957210"/>
              <a:gd name="connsiteX7" fmla="*/ 3643187 w 3932494"/>
              <a:gd name="connsiteY7" fmla="*/ 542010 h 2957210"/>
              <a:gd name="connsiteX8" fmla="*/ 2347787 w 3932494"/>
              <a:gd name="connsiteY8" fmla="*/ 18135 h 2957210"/>
              <a:gd name="connsiteX9" fmla="*/ 1366712 w 3932494"/>
              <a:gd name="connsiteY9" fmla="*/ 151485 h 2957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32494" h="2957210">
                <a:moveTo>
                  <a:pt x="1366712" y="151485"/>
                </a:moveTo>
                <a:cubicBezTo>
                  <a:pt x="1041275" y="230860"/>
                  <a:pt x="622174" y="319760"/>
                  <a:pt x="395162" y="494385"/>
                </a:cubicBezTo>
                <a:cubicBezTo>
                  <a:pt x="168150" y="669010"/>
                  <a:pt x="25274" y="907135"/>
                  <a:pt x="4637" y="1199235"/>
                </a:cubicBezTo>
                <a:cubicBezTo>
                  <a:pt x="-16000" y="1491335"/>
                  <a:pt x="25275" y="1954885"/>
                  <a:pt x="271337" y="2246985"/>
                </a:cubicBezTo>
                <a:cubicBezTo>
                  <a:pt x="517399" y="2539085"/>
                  <a:pt x="984125" y="2905798"/>
                  <a:pt x="1481012" y="2951835"/>
                </a:cubicBezTo>
                <a:cubicBezTo>
                  <a:pt x="1977899" y="2997872"/>
                  <a:pt x="2847850" y="2739110"/>
                  <a:pt x="3252662" y="2523210"/>
                </a:cubicBezTo>
                <a:cubicBezTo>
                  <a:pt x="3657475" y="2307310"/>
                  <a:pt x="3844800" y="1986635"/>
                  <a:pt x="3909887" y="1656435"/>
                </a:cubicBezTo>
                <a:cubicBezTo>
                  <a:pt x="3974975" y="1326235"/>
                  <a:pt x="3903537" y="815060"/>
                  <a:pt x="3643187" y="542010"/>
                </a:cubicBezTo>
                <a:cubicBezTo>
                  <a:pt x="3382837" y="268960"/>
                  <a:pt x="2735137" y="81635"/>
                  <a:pt x="2347787" y="18135"/>
                </a:cubicBezTo>
                <a:cubicBezTo>
                  <a:pt x="1960437" y="-45365"/>
                  <a:pt x="1692149" y="72110"/>
                  <a:pt x="1366712" y="151485"/>
                </a:cubicBezTo>
                <a:close/>
              </a:path>
            </a:pathLst>
          </a:custGeom>
          <a:solidFill>
            <a:schemeClr val="accent1">
              <a:lumMod val="60000"/>
              <a:lumOff val="40000"/>
              <a:alpha val="30000"/>
            </a:schemeClr>
          </a:solidFill>
          <a:ln>
            <a:noFill/>
          </a:ln>
          <a:effectLst>
            <a:outerShdw blurRad="50800" dist="38100" dir="5400000" algn="t" rotWithShape="0">
              <a:prstClr val="black">
                <a:alpha val="40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9" name="Freeform: Shape 8">
            <a:extLst>
              <a:ext uri="{FF2B5EF4-FFF2-40B4-BE49-F238E27FC236}">
                <a16:creationId xmlns:a16="http://schemas.microsoft.com/office/drawing/2014/main" id="{656B7DDC-01BE-6EAE-E1DF-920AFF30B0AD}"/>
              </a:ext>
            </a:extLst>
          </p:cNvPr>
          <p:cNvSpPr/>
          <p:nvPr/>
        </p:nvSpPr>
        <p:spPr>
          <a:xfrm>
            <a:off x="3700462" y="1905000"/>
            <a:ext cx="5286375" cy="4457699"/>
          </a:xfrm>
          <a:custGeom>
            <a:avLst/>
            <a:gdLst>
              <a:gd name="connsiteX0" fmla="*/ 1366712 w 3932494"/>
              <a:gd name="connsiteY0" fmla="*/ 151485 h 2957210"/>
              <a:gd name="connsiteX1" fmla="*/ 395162 w 3932494"/>
              <a:gd name="connsiteY1" fmla="*/ 494385 h 2957210"/>
              <a:gd name="connsiteX2" fmla="*/ 4637 w 3932494"/>
              <a:gd name="connsiteY2" fmla="*/ 1199235 h 2957210"/>
              <a:gd name="connsiteX3" fmla="*/ 271337 w 3932494"/>
              <a:gd name="connsiteY3" fmla="*/ 2246985 h 2957210"/>
              <a:gd name="connsiteX4" fmla="*/ 1481012 w 3932494"/>
              <a:gd name="connsiteY4" fmla="*/ 2951835 h 2957210"/>
              <a:gd name="connsiteX5" fmla="*/ 3252662 w 3932494"/>
              <a:gd name="connsiteY5" fmla="*/ 2523210 h 2957210"/>
              <a:gd name="connsiteX6" fmla="*/ 3909887 w 3932494"/>
              <a:gd name="connsiteY6" fmla="*/ 1656435 h 2957210"/>
              <a:gd name="connsiteX7" fmla="*/ 3643187 w 3932494"/>
              <a:gd name="connsiteY7" fmla="*/ 542010 h 2957210"/>
              <a:gd name="connsiteX8" fmla="*/ 2347787 w 3932494"/>
              <a:gd name="connsiteY8" fmla="*/ 18135 h 2957210"/>
              <a:gd name="connsiteX9" fmla="*/ 1366712 w 3932494"/>
              <a:gd name="connsiteY9" fmla="*/ 151485 h 2957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32494" h="2957210">
                <a:moveTo>
                  <a:pt x="1366712" y="151485"/>
                </a:moveTo>
                <a:cubicBezTo>
                  <a:pt x="1041275" y="230860"/>
                  <a:pt x="622174" y="319760"/>
                  <a:pt x="395162" y="494385"/>
                </a:cubicBezTo>
                <a:cubicBezTo>
                  <a:pt x="168150" y="669010"/>
                  <a:pt x="25274" y="907135"/>
                  <a:pt x="4637" y="1199235"/>
                </a:cubicBezTo>
                <a:cubicBezTo>
                  <a:pt x="-16000" y="1491335"/>
                  <a:pt x="25275" y="1954885"/>
                  <a:pt x="271337" y="2246985"/>
                </a:cubicBezTo>
                <a:cubicBezTo>
                  <a:pt x="517399" y="2539085"/>
                  <a:pt x="984125" y="2905798"/>
                  <a:pt x="1481012" y="2951835"/>
                </a:cubicBezTo>
                <a:cubicBezTo>
                  <a:pt x="1977899" y="2997872"/>
                  <a:pt x="2847850" y="2739110"/>
                  <a:pt x="3252662" y="2523210"/>
                </a:cubicBezTo>
                <a:cubicBezTo>
                  <a:pt x="3657475" y="2307310"/>
                  <a:pt x="3844800" y="1986635"/>
                  <a:pt x="3909887" y="1656435"/>
                </a:cubicBezTo>
                <a:cubicBezTo>
                  <a:pt x="3974975" y="1326235"/>
                  <a:pt x="3903537" y="815060"/>
                  <a:pt x="3643187" y="542010"/>
                </a:cubicBezTo>
                <a:cubicBezTo>
                  <a:pt x="3382837" y="268960"/>
                  <a:pt x="2735137" y="81635"/>
                  <a:pt x="2347787" y="18135"/>
                </a:cubicBezTo>
                <a:cubicBezTo>
                  <a:pt x="1960437" y="-45365"/>
                  <a:pt x="1692149" y="72110"/>
                  <a:pt x="1366712" y="151485"/>
                </a:cubicBezTo>
                <a:close/>
              </a:path>
            </a:pathLst>
          </a:custGeom>
          <a:gradFill flip="none" rotWithShape="1">
            <a:gsLst>
              <a:gs pos="0">
                <a:srgbClr val="767171">
                  <a:shade val="30000"/>
                  <a:satMod val="115000"/>
                </a:srgbClr>
              </a:gs>
              <a:gs pos="30000">
                <a:srgbClr val="767171">
                  <a:shade val="67500"/>
                  <a:satMod val="115000"/>
                </a:srgbClr>
              </a:gs>
              <a:gs pos="75000">
                <a:schemeClr val="bg1">
                  <a:lumMod val="75000"/>
                </a:schemeClr>
              </a:gs>
            </a:gsLst>
            <a:path path="circle">
              <a:fillToRect t="100000" r="100000"/>
            </a:path>
            <a:tileRect l="-100000" b="-100000"/>
          </a:gradFill>
          <a:ln>
            <a:noFill/>
          </a:ln>
          <a:effectLst>
            <a:outerShdw blurRad="50800" dist="38100" dir="5400000" algn="t" rotWithShape="0">
              <a:prstClr val="black">
                <a:alpha val="40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64B68F96-324B-9691-043A-4BCB5604232A}"/>
              </a:ext>
            </a:extLst>
          </p:cNvPr>
          <p:cNvSpPr txBox="1"/>
          <p:nvPr/>
        </p:nvSpPr>
        <p:spPr>
          <a:xfrm>
            <a:off x="9800175" y="5162370"/>
            <a:ext cx="2012795" cy="1200329"/>
          </a:xfrm>
          <a:prstGeom prst="rect">
            <a:avLst/>
          </a:prstGeom>
          <a:noFill/>
        </p:spPr>
        <p:txBody>
          <a:bodyPr wrap="square" rtlCol="0">
            <a:spAutoFit/>
          </a:bodyPr>
          <a:lstStyle/>
          <a:p>
            <a:r>
              <a:rPr lang="en-US" sz="2400" dirty="0">
                <a:solidFill>
                  <a:schemeClr val="bg1"/>
                </a:solidFill>
              </a:rPr>
              <a:t>Opaque</a:t>
            </a:r>
          </a:p>
          <a:p>
            <a:r>
              <a:rPr lang="en-US" sz="2400" dirty="0">
                <a:solidFill>
                  <a:schemeClr val="bg1"/>
                </a:solidFill>
              </a:rPr>
              <a:t>User interface </a:t>
            </a:r>
          </a:p>
          <a:p>
            <a:r>
              <a:rPr lang="en-US" sz="2400" dirty="0">
                <a:solidFill>
                  <a:schemeClr val="bg1"/>
                </a:solidFill>
              </a:rPr>
              <a:t>(e.g., </a:t>
            </a:r>
            <a:r>
              <a:rPr lang="en-US" sz="2400" dirty="0" err="1">
                <a:solidFill>
                  <a:schemeClr val="bg1"/>
                </a:solidFill>
              </a:rPr>
              <a:t>chatGPT</a:t>
            </a:r>
            <a:r>
              <a:rPr lang="en-US" sz="2400" dirty="0">
                <a:solidFill>
                  <a:schemeClr val="bg1"/>
                </a:solidFill>
              </a:rPr>
              <a:t>)</a:t>
            </a:r>
          </a:p>
        </p:txBody>
      </p:sp>
      <p:cxnSp>
        <p:nvCxnSpPr>
          <p:cNvPr id="12" name="Straight Arrow Connector 11">
            <a:extLst>
              <a:ext uri="{FF2B5EF4-FFF2-40B4-BE49-F238E27FC236}">
                <a16:creationId xmlns:a16="http://schemas.microsoft.com/office/drawing/2014/main" id="{C3705448-4122-91DE-893F-8F19A4AF90E6}"/>
              </a:ext>
            </a:extLst>
          </p:cNvPr>
          <p:cNvCxnSpPr>
            <a:cxnSpLocks/>
            <a:endCxn id="10" idx="1"/>
          </p:cNvCxnSpPr>
          <p:nvPr/>
        </p:nvCxnSpPr>
        <p:spPr>
          <a:xfrm>
            <a:off x="8186057" y="5762535"/>
            <a:ext cx="161411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649374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descr="Logo&#10;&#10;Description automatically generated">
            <a:extLst>
              <a:ext uri="{FF2B5EF4-FFF2-40B4-BE49-F238E27FC236}">
                <a16:creationId xmlns:a16="http://schemas.microsoft.com/office/drawing/2014/main" id="{D85B3BA8-CDAD-AC5B-DC8C-2FA2B827FB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5797" y="177800"/>
            <a:ext cx="1388340" cy="1354478"/>
          </a:xfrm>
          <a:prstGeom prst="rect">
            <a:avLst/>
          </a:prstGeom>
        </p:spPr>
      </p:pic>
      <p:sp>
        <p:nvSpPr>
          <p:cNvPr id="6" name="TextBox 5">
            <a:extLst>
              <a:ext uri="{FF2B5EF4-FFF2-40B4-BE49-F238E27FC236}">
                <a16:creationId xmlns:a16="http://schemas.microsoft.com/office/drawing/2014/main" id="{6EAC3BD6-EF3E-7147-963C-B526955FBED0}"/>
              </a:ext>
            </a:extLst>
          </p:cNvPr>
          <p:cNvSpPr txBox="1"/>
          <p:nvPr/>
        </p:nvSpPr>
        <p:spPr>
          <a:xfrm>
            <a:off x="2404534" y="309063"/>
            <a:ext cx="8335487" cy="1446550"/>
          </a:xfrm>
          <a:prstGeom prst="rect">
            <a:avLst/>
          </a:prstGeom>
          <a:noFill/>
        </p:spPr>
        <p:txBody>
          <a:bodyPr wrap="none" rtlCol="0">
            <a:spAutoFit/>
          </a:bodyPr>
          <a:lstStyle/>
          <a:p>
            <a:r>
              <a:rPr lang="en-US" sz="4400" b="1" dirty="0">
                <a:solidFill>
                  <a:schemeClr val="bg1">
                    <a:lumMod val="95000"/>
                  </a:schemeClr>
                </a:solidFill>
              </a:rPr>
              <a:t>The Glass Onion: Open &amp; Inclusive </a:t>
            </a:r>
          </a:p>
          <a:p>
            <a:r>
              <a:rPr lang="en-US" sz="4400" b="1" dirty="0">
                <a:solidFill>
                  <a:schemeClr val="bg1">
                    <a:lumMod val="95000"/>
                  </a:schemeClr>
                </a:solidFill>
              </a:rPr>
              <a:t>Workflows</a:t>
            </a:r>
          </a:p>
        </p:txBody>
      </p:sp>
      <p:sp>
        <p:nvSpPr>
          <p:cNvPr id="5" name="Freeform: Shape 4">
            <a:extLst>
              <a:ext uri="{FF2B5EF4-FFF2-40B4-BE49-F238E27FC236}">
                <a16:creationId xmlns:a16="http://schemas.microsoft.com/office/drawing/2014/main" id="{DFAA4B21-D07A-4620-CD91-63E7FDC07625}"/>
              </a:ext>
            </a:extLst>
          </p:cNvPr>
          <p:cNvSpPr/>
          <p:nvPr/>
        </p:nvSpPr>
        <p:spPr>
          <a:xfrm>
            <a:off x="5730887" y="3587419"/>
            <a:ext cx="1058018" cy="927700"/>
          </a:xfrm>
          <a:custGeom>
            <a:avLst/>
            <a:gdLst>
              <a:gd name="connsiteX0" fmla="*/ 1366712 w 3932494"/>
              <a:gd name="connsiteY0" fmla="*/ 151485 h 2957210"/>
              <a:gd name="connsiteX1" fmla="*/ 395162 w 3932494"/>
              <a:gd name="connsiteY1" fmla="*/ 494385 h 2957210"/>
              <a:gd name="connsiteX2" fmla="*/ 4637 w 3932494"/>
              <a:gd name="connsiteY2" fmla="*/ 1199235 h 2957210"/>
              <a:gd name="connsiteX3" fmla="*/ 271337 w 3932494"/>
              <a:gd name="connsiteY3" fmla="*/ 2246985 h 2957210"/>
              <a:gd name="connsiteX4" fmla="*/ 1481012 w 3932494"/>
              <a:gd name="connsiteY4" fmla="*/ 2951835 h 2957210"/>
              <a:gd name="connsiteX5" fmla="*/ 3252662 w 3932494"/>
              <a:gd name="connsiteY5" fmla="*/ 2523210 h 2957210"/>
              <a:gd name="connsiteX6" fmla="*/ 3909887 w 3932494"/>
              <a:gd name="connsiteY6" fmla="*/ 1656435 h 2957210"/>
              <a:gd name="connsiteX7" fmla="*/ 3643187 w 3932494"/>
              <a:gd name="connsiteY7" fmla="*/ 542010 h 2957210"/>
              <a:gd name="connsiteX8" fmla="*/ 2347787 w 3932494"/>
              <a:gd name="connsiteY8" fmla="*/ 18135 h 2957210"/>
              <a:gd name="connsiteX9" fmla="*/ 1366712 w 3932494"/>
              <a:gd name="connsiteY9" fmla="*/ 151485 h 2957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32494" h="2957210">
                <a:moveTo>
                  <a:pt x="1366712" y="151485"/>
                </a:moveTo>
                <a:cubicBezTo>
                  <a:pt x="1041275" y="230860"/>
                  <a:pt x="622174" y="319760"/>
                  <a:pt x="395162" y="494385"/>
                </a:cubicBezTo>
                <a:cubicBezTo>
                  <a:pt x="168150" y="669010"/>
                  <a:pt x="25274" y="907135"/>
                  <a:pt x="4637" y="1199235"/>
                </a:cubicBezTo>
                <a:cubicBezTo>
                  <a:pt x="-16000" y="1491335"/>
                  <a:pt x="25275" y="1954885"/>
                  <a:pt x="271337" y="2246985"/>
                </a:cubicBezTo>
                <a:cubicBezTo>
                  <a:pt x="517399" y="2539085"/>
                  <a:pt x="984125" y="2905798"/>
                  <a:pt x="1481012" y="2951835"/>
                </a:cubicBezTo>
                <a:cubicBezTo>
                  <a:pt x="1977899" y="2997872"/>
                  <a:pt x="2847850" y="2739110"/>
                  <a:pt x="3252662" y="2523210"/>
                </a:cubicBezTo>
                <a:cubicBezTo>
                  <a:pt x="3657475" y="2307310"/>
                  <a:pt x="3844800" y="1986635"/>
                  <a:pt x="3909887" y="1656435"/>
                </a:cubicBezTo>
                <a:cubicBezTo>
                  <a:pt x="3974975" y="1326235"/>
                  <a:pt x="3903537" y="815060"/>
                  <a:pt x="3643187" y="542010"/>
                </a:cubicBezTo>
                <a:cubicBezTo>
                  <a:pt x="3382837" y="268960"/>
                  <a:pt x="2735137" y="81635"/>
                  <a:pt x="2347787" y="18135"/>
                </a:cubicBezTo>
                <a:cubicBezTo>
                  <a:pt x="1960437" y="-45365"/>
                  <a:pt x="1692149" y="72110"/>
                  <a:pt x="1366712" y="151485"/>
                </a:cubicBezTo>
                <a:close/>
              </a:path>
            </a:pathLst>
          </a:custGeom>
          <a:solidFill>
            <a:srgbClr val="FF0066">
              <a:alpha val="75000"/>
            </a:srgbClr>
          </a:solidFill>
          <a:ln>
            <a:noFill/>
          </a:ln>
          <a:effectLst>
            <a:outerShdw blurRad="50800" dist="38100" dir="5400000" algn="t" rotWithShape="0">
              <a:prstClr val="black">
                <a:alpha val="40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1EA4C4F0-9807-92AA-E46A-67D19135936D}"/>
              </a:ext>
            </a:extLst>
          </p:cNvPr>
          <p:cNvSpPr/>
          <p:nvPr/>
        </p:nvSpPr>
        <p:spPr>
          <a:xfrm>
            <a:off x="5298500" y="3336614"/>
            <a:ext cx="1864686" cy="1466126"/>
          </a:xfrm>
          <a:custGeom>
            <a:avLst/>
            <a:gdLst>
              <a:gd name="connsiteX0" fmla="*/ 1366712 w 3932494"/>
              <a:gd name="connsiteY0" fmla="*/ 151485 h 2957210"/>
              <a:gd name="connsiteX1" fmla="*/ 395162 w 3932494"/>
              <a:gd name="connsiteY1" fmla="*/ 494385 h 2957210"/>
              <a:gd name="connsiteX2" fmla="*/ 4637 w 3932494"/>
              <a:gd name="connsiteY2" fmla="*/ 1199235 h 2957210"/>
              <a:gd name="connsiteX3" fmla="*/ 271337 w 3932494"/>
              <a:gd name="connsiteY3" fmla="*/ 2246985 h 2957210"/>
              <a:gd name="connsiteX4" fmla="*/ 1481012 w 3932494"/>
              <a:gd name="connsiteY4" fmla="*/ 2951835 h 2957210"/>
              <a:gd name="connsiteX5" fmla="*/ 3252662 w 3932494"/>
              <a:gd name="connsiteY5" fmla="*/ 2523210 h 2957210"/>
              <a:gd name="connsiteX6" fmla="*/ 3909887 w 3932494"/>
              <a:gd name="connsiteY6" fmla="*/ 1656435 h 2957210"/>
              <a:gd name="connsiteX7" fmla="*/ 3643187 w 3932494"/>
              <a:gd name="connsiteY7" fmla="*/ 542010 h 2957210"/>
              <a:gd name="connsiteX8" fmla="*/ 2347787 w 3932494"/>
              <a:gd name="connsiteY8" fmla="*/ 18135 h 2957210"/>
              <a:gd name="connsiteX9" fmla="*/ 1366712 w 3932494"/>
              <a:gd name="connsiteY9" fmla="*/ 151485 h 2957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32494" h="2957210">
                <a:moveTo>
                  <a:pt x="1366712" y="151485"/>
                </a:moveTo>
                <a:cubicBezTo>
                  <a:pt x="1041275" y="230860"/>
                  <a:pt x="622174" y="319760"/>
                  <a:pt x="395162" y="494385"/>
                </a:cubicBezTo>
                <a:cubicBezTo>
                  <a:pt x="168150" y="669010"/>
                  <a:pt x="25274" y="907135"/>
                  <a:pt x="4637" y="1199235"/>
                </a:cubicBezTo>
                <a:cubicBezTo>
                  <a:pt x="-16000" y="1491335"/>
                  <a:pt x="25275" y="1954885"/>
                  <a:pt x="271337" y="2246985"/>
                </a:cubicBezTo>
                <a:cubicBezTo>
                  <a:pt x="517399" y="2539085"/>
                  <a:pt x="984125" y="2905798"/>
                  <a:pt x="1481012" y="2951835"/>
                </a:cubicBezTo>
                <a:cubicBezTo>
                  <a:pt x="1977899" y="2997872"/>
                  <a:pt x="2847850" y="2739110"/>
                  <a:pt x="3252662" y="2523210"/>
                </a:cubicBezTo>
                <a:cubicBezTo>
                  <a:pt x="3657475" y="2307310"/>
                  <a:pt x="3844800" y="1986635"/>
                  <a:pt x="3909887" y="1656435"/>
                </a:cubicBezTo>
                <a:cubicBezTo>
                  <a:pt x="3974975" y="1326235"/>
                  <a:pt x="3903537" y="815060"/>
                  <a:pt x="3643187" y="542010"/>
                </a:cubicBezTo>
                <a:cubicBezTo>
                  <a:pt x="3382837" y="268960"/>
                  <a:pt x="2735137" y="81635"/>
                  <a:pt x="2347787" y="18135"/>
                </a:cubicBezTo>
                <a:cubicBezTo>
                  <a:pt x="1960437" y="-45365"/>
                  <a:pt x="1692149" y="72110"/>
                  <a:pt x="1366712" y="151485"/>
                </a:cubicBezTo>
                <a:close/>
              </a:path>
            </a:pathLst>
          </a:custGeom>
          <a:solidFill>
            <a:srgbClr val="00B050">
              <a:alpha val="60000"/>
            </a:srgbClr>
          </a:solidFill>
          <a:ln>
            <a:noFill/>
          </a:ln>
          <a:effectLst>
            <a:outerShdw blurRad="50800" dist="38100" dir="5400000" algn="t" rotWithShape="0">
              <a:prstClr val="black">
                <a:alpha val="40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1" name="Freeform: Shape 10">
            <a:extLst>
              <a:ext uri="{FF2B5EF4-FFF2-40B4-BE49-F238E27FC236}">
                <a16:creationId xmlns:a16="http://schemas.microsoft.com/office/drawing/2014/main" id="{35D78D13-2B5B-AFB1-A679-1F8F05C1967D}"/>
              </a:ext>
            </a:extLst>
          </p:cNvPr>
          <p:cNvSpPr/>
          <p:nvPr/>
        </p:nvSpPr>
        <p:spPr>
          <a:xfrm>
            <a:off x="4794492" y="2972430"/>
            <a:ext cx="2783309" cy="2247948"/>
          </a:xfrm>
          <a:custGeom>
            <a:avLst/>
            <a:gdLst>
              <a:gd name="connsiteX0" fmla="*/ 1366712 w 3932494"/>
              <a:gd name="connsiteY0" fmla="*/ 151485 h 2957210"/>
              <a:gd name="connsiteX1" fmla="*/ 395162 w 3932494"/>
              <a:gd name="connsiteY1" fmla="*/ 494385 h 2957210"/>
              <a:gd name="connsiteX2" fmla="*/ 4637 w 3932494"/>
              <a:gd name="connsiteY2" fmla="*/ 1199235 h 2957210"/>
              <a:gd name="connsiteX3" fmla="*/ 271337 w 3932494"/>
              <a:gd name="connsiteY3" fmla="*/ 2246985 h 2957210"/>
              <a:gd name="connsiteX4" fmla="*/ 1481012 w 3932494"/>
              <a:gd name="connsiteY4" fmla="*/ 2951835 h 2957210"/>
              <a:gd name="connsiteX5" fmla="*/ 3252662 w 3932494"/>
              <a:gd name="connsiteY5" fmla="*/ 2523210 h 2957210"/>
              <a:gd name="connsiteX6" fmla="*/ 3909887 w 3932494"/>
              <a:gd name="connsiteY6" fmla="*/ 1656435 h 2957210"/>
              <a:gd name="connsiteX7" fmla="*/ 3643187 w 3932494"/>
              <a:gd name="connsiteY7" fmla="*/ 542010 h 2957210"/>
              <a:gd name="connsiteX8" fmla="*/ 2347787 w 3932494"/>
              <a:gd name="connsiteY8" fmla="*/ 18135 h 2957210"/>
              <a:gd name="connsiteX9" fmla="*/ 1366712 w 3932494"/>
              <a:gd name="connsiteY9" fmla="*/ 151485 h 2957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32494" h="2957210">
                <a:moveTo>
                  <a:pt x="1366712" y="151485"/>
                </a:moveTo>
                <a:cubicBezTo>
                  <a:pt x="1041275" y="230860"/>
                  <a:pt x="622174" y="319760"/>
                  <a:pt x="395162" y="494385"/>
                </a:cubicBezTo>
                <a:cubicBezTo>
                  <a:pt x="168150" y="669010"/>
                  <a:pt x="25274" y="907135"/>
                  <a:pt x="4637" y="1199235"/>
                </a:cubicBezTo>
                <a:cubicBezTo>
                  <a:pt x="-16000" y="1491335"/>
                  <a:pt x="25275" y="1954885"/>
                  <a:pt x="271337" y="2246985"/>
                </a:cubicBezTo>
                <a:cubicBezTo>
                  <a:pt x="517399" y="2539085"/>
                  <a:pt x="984125" y="2905798"/>
                  <a:pt x="1481012" y="2951835"/>
                </a:cubicBezTo>
                <a:cubicBezTo>
                  <a:pt x="1977899" y="2997872"/>
                  <a:pt x="2847850" y="2739110"/>
                  <a:pt x="3252662" y="2523210"/>
                </a:cubicBezTo>
                <a:cubicBezTo>
                  <a:pt x="3657475" y="2307310"/>
                  <a:pt x="3844800" y="1986635"/>
                  <a:pt x="3909887" y="1656435"/>
                </a:cubicBezTo>
                <a:cubicBezTo>
                  <a:pt x="3974975" y="1326235"/>
                  <a:pt x="3903537" y="815060"/>
                  <a:pt x="3643187" y="542010"/>
                </a:cubicBezTo>
                <a:cubicBezTo>
                  <a:pt x="3382837" y="268960"/>
                  <a:pt x="2735137" y="81635"/>
                  <a:pt x="2347787" y="18135"/>
                </a:cubicBezTo>
                <a:cubicBezTo>
                  <a:pt x="1960437" y="-45365"/>
                  <a:pt x="1692149" y="72110"/>
                  <a:pt x="1366712" y="151485"/>
                </a:cubicBezTo>
                <a:close/>
              </a:path>
            </a:pathLst>
          </a:custGeom>
          <a:solidFill>
            <a:schemeClr val="accent5">
              <a:lumMod val="40000"/>
              <a:lumOff val="60000"/>
              <a:alpha val="40000"/>
            </a:schemeClr>
          </a:solidFill>
          <a:ln>
            <a:noFill/>
          </a:ln>
          <a:effectLst>
            <a:outerShdw blurRad="50800" dist="38100" dir="5400000" algn="t" rotWithShape="0">
              <a:prstClr val="black">
                <a:alpha val="40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2" name="Freeform: Shape 11">
            <a:extLst>
              <a:ext uri="{FF2B5EF4-FFF2-40B4-BE49-F238E27FC236}">
                <a16:creationId xmlns:a16="http://schemas.microsoft.com/office/drawing/2014/main" id="{87AEE935-0973-AEF2-C595-51EDE02CFE05}"/>
              </a:ext>
            </a:extLst>
          </p:cNvPr>
          <p:cNvSpPr/>
          <p:nvPr/>
        </p:nvSpPr>
        <p:spPr>
          <a:xfrm>
            <a:off x="4068240" y="2430691"/>
            <a:ext cx="4217387" cy="3410946"/>
          </a:xfrm>
          <a:custGeom>
            <a:avLst/>
            <a:gdLst>
              <a:gd name="connsiteX0" fmla="*/ 1366712 w 3932494"/>
              <a:gd name="connsiteY0" fmla="*/ 151485 h 2957210"/>
              <a:gd name="connsiteX1" fmla="*/ 395162 w 3932494"/>
              <a:gd name="connsiteY1" fmla="*/ 494385 h 2957210"/>
              <a:gd name="connsiteX2" fmla="*/ 4637 w 3932494"/>
              <a:gd name="connsiteY2" fmla="*/ 1199235 h 2957210"/>
              <a:gd name="connsiteX3" fmla="*/ 271337 w 3932494"/>
              <a:gd name="connsiteY3" fmla="*/ 2246985 h 2957210"/>
              <a:gd name="connsiteX4" fmla="*/ 1481012 w 3932494"/>
              <a:gd name="connsiteY4" fmla="*/ 2951835 h 2957210"/>
              <a:gd name="connsiteX5" fmla="*/ 3252662 w 3932494"/>
              <a:gd name="connsiteY5" fmla="*/ 2523210 h 2957210"/>
              <a:gd name="connsiteX6" fmla="*/ 3909887 w 3932494"/>
              <a:gd name="connsiteY6" fmla="*/ 1656435 h 2957210"/>
              <a:gd name="connsiteX7" fmla="*/ 3643187 w 3932494"/>
              <a:gd name="connsiteY7" fmla="*/ 542010 h 2957210"/>
              <a:gd name="connsiteX8" fmla="*/ 2347787 w 3932494"/>
              <a:gd name="connsiteY8" fmla="*/ 18135 h 2957210"/>
              <a:gd name="connsiteX9" fmla="*/ 1366712 w 3932494"/>
              <a:gd name="connsiteY9" fmla="*/ 151485 h 2957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32494" h="2957210">
                <a:moveTo>
                  <a:pt x="1366712" y="151485"/>
                </a:moveTo>
                <a:cubicBezTo>
                  <a:pt x="1041275" y="230860"/>
                  <a:pt x="622174" y="319760"/>
                  <a:pt x="395162" y="494385"/>
                </a:cubicBezTo>
                <a:cubicBezTo>
                  <a:pt x="168150" y="669010"/>
                  <a:pt x="25274" y="907135"/>
                  <a:pt x="4637" y="1199235"/>
                </a:cubicBezTo>
                <a:cubicBezTo>
                  <a:pt x="-16000" y="1491335"/>
                  <a:pt x="25275" y="1954885"/>
                  <a:pt x="271337" y="2246985"/>
                </a:cubicBezTo>
                <a:cubicBezTo>
                  <a:pt x="517399" y="2539085"/>
                  <a:pt x="984125" y="2905798"/>
                  <a:pt x="1481012" y="2951835"/>
                </a:cubicBezTo>
                <a:cubicBezTo>
                  <a:pt x="1977899" y="2997872"/>
                  <a:pt x="2847850" y="2739110"/>
                  <a:pt x="3252662" y="2523210"/>
                </a:cubicBezTo>
                <a:cubicBezTo>
                  <a:pt x="3657475" y="2307310"/>
                  <a:pt x="3844800" y="1986635"/>
                  <a:pt x="3909887" y="1656435"/>
                </a:cubicBezTo>
                <a:cubicBezTo>
                  <a:pt x="3974975" y="1326235"/>
                  <a:pt x="3903537" y="815060"/>
                  <a:pt x="3643187" y="542010"/>
                </a:cubicBezTo>
                <a:cubicBezTo>
                  <a:pt x="3382837" y="268960"/>
                  <a:pt x="2735137" y="81635"/>
                  <a:pt x="2347787" y="18135"/>
                </a:cubicBezTo>
                <a:cubicBezTo>
                  <a:pt x="1960437" y="-45365"/>
                  <a:pt x="1692149" y="72110"/>
                  <a:pt x="1366712" y="151485"/>
                </a:cubicBezTo>
                <a:close/>
              </a:path>
            </a:pathLst>
          </a:custGeom>
          <a:solidFill>
            <a:schemeClr val="accent1">
              <a:lumMod val="60000"/>
              <a:lumOff val="40000"/>
              <a:alpha val="30000"/>
            </a:schemeClr>
          </a:solidFill>
          <a:ln>
            <a:noFill/>
          </a:ln>
          <a:effectLst>
            <a:outerShdw blurRad="50800" dist="38100" dir="5400000" algn="t" rotWithShape="0">
              <a:prstClr val="black">
                <a:alpha val="40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3" name="Freeform: Shape 12">
            <a:extLst>
              <a:ext uri="{FF2B5EF4-FFF2-40B4-BE49-F238E27FC236}">
                <a16:creationId xmlns:a16="http://schemas.microsoft.com/office/drawing/2014/main" id="{1EC6BAA0-4268-DC5B-D97B-2B400624368F}"/>
              </a:ext>
            </a:extLst>
          </p:cNvPr>
          <p:cNvSpPr/>
          <p:nvPr/>
        </p:nvSpPr>
        <p:spPr>
          <a:xfrm>
            <a:off x="3452812" y="1943100"/>
            <a:ext cx="5286375" cy="4457699"/>
          </a:xfrm>
          <a:custGeom>
            <a:avLst/>
            <a:gdLst>
              <a:gd name="connsiteX0" fmla="*/ 1366712 w 3932494"/>
              <a:gd name="connsiteY0" fmla="*/ 151485 h 2957210"/>
              <a:gd name="connsiteX1" fmla="*/ 395162 w 3932494"/>
              <a:gd name="connsiteY1" fmla="*/ 494385 h 2957210"/>
              <a:gd name="connsiteX2" fmla="*/ 4637 w 3932494"/>
              <a:gd name="connsiteY2" fmla="*/ 1199235 h 2957210"/>
              <a:gd name="connsiteX3" fmla="*/ 271337 w 3932494"/>
              <a:gd name="connsiteY3" fmla="*/ 2246985 h 2957210"/>
              <a:gd name="connsiteX4" fmla="*/ 1481012 w 3932494"/>
              <a:gd name="connsiteY4" fmla="*/ 2951835 h 2957210"/>
              <a:gd name="connsiteX5" fmla="*/ 3252662 w 3932494"/>
              <a:gd name="connsiteY5" fmla="*/ 2523210 h 2957210"/>
              <a:gd name="connsiteX6" fmla="*/ 3909887 w 3932494"/>
              <a:gd name="connsiteY6" fmla="*/ 1656435 h 2957210"/>
              <a:gd name="connsiteX7" fmla="*/ 3643187 w 3932494"/>
              <a:gd name="connsiteY7" fmla="*/ 542010 h 2957210"/>
              <a:gd name="connsiteX8" fmla="*/ 2347787 w 3932494"/>
              <a:gd name="connsiteY8" fmla="*/ 18135 h 2957210"/>
              <a:gd name="connsiteX9" fmla="*/ 1366712 w 3932494"/>
              <a:gd name="connsiteY9" fmla="*/ 151485 h 2957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32494" h="2957210">
                <a:moveTo>
                  <a:pt x="1366712" y="151485"/>
                </a:moveTo>
                <a:cubicBezTo>
                  <a:pt x="1041275" y="230860"/>
                  <a:pt x="622174" y="319760"/>
                  <a:pt x="395162" y="494385"/>
                </a:cubicBezTo>
                <a:cubicBezTo>
                  <a:pt x="168150" y="669010"/>
                  <a:pt x="25274" y="907135"/>
                  <a:pt x="4637" y="1199235"/>
                </a:cubicBezTo>
                <a:cubicBezTo>
                  <a:pt x="-16000" y="1491335"/>
                  <a:pt x="25275" y="1954885"/>
                  <a:pt x="271337" y="2246985"/>
                </a:cubicBezTo>
                <a:cubicBezTo>
                  <a:pt x="517399" y="2539085"/>
                  <a:pt x="984125" y="2905798"/>
                  <a:pt x="1481012" y="2951835"/>
                </a:cubicBezTo>
                <a:cubicBezTo>
                  <a:pt x="1977899" y="2997872"/>
                  <a:pt x="2847850" y="2739110"/>
                  <a:pt x="3252662" y="2523210"/>
                </a:cubicBezTo>
                <a:cubicBezTo>
                  <a:pt x="3657475" y="2307310"/>
                  <a:pt x="3844800" y="1986635"/>
                  <a:pt x="3909887" y="1656435"/>
                </a:cubicBezTo>
                <a:cubicBezTo>
                  <a:pt x="3974975" y="1326235"/>
                  <a:pt x="3903537" y="815060"/>
                  <a:pt x="3643187" y="542010"/>
                </a:cubicBezTo>
                <a:cubicBezTo>
                  <a:pt x="3382837" y="268960"/>
                  <a:pt x="2735137" y="81635"/>
                  <a:pt x="2347787" y="18135"/>
                </a:cubicBezTo>
                <a:cubicBezTo>
                  <a:pt x="1960437" y="-45365"/>
                  <a:pt x="1692149" y="72110"/>
                  <a:pt x="1366712" y="151485"/>
                </a:cubicBezTo>
                <a:close/>
              </a:path>
            </a:pathLst>
          </a:custGeom>
          <a:gradFill flip="none" rotWithShape="1">
            <a:gsLst>
              <a:gs pos="0">
                <a:srgbClr val="767171">
                  <a:shade val="30000"/>
                  <a:satMod val="115000"/>
                </a:srgbClr>
              </a:gs>
              <a:gs pos="30000">
                <a:srgbClr val="767171">
                  <a:shade val="67500"/>
                  <a:satMod val="115000"/>
                  <a:alpha val="30000"/>
                </a:srgbClr>
              </a:gs>
              <a:gs pos="75000">
                <a:schemeClr val="bg1">
                  <a:lumMod val="75000"/>
                  <a:alpha val="10000"/>
                </a:schemeClr>
              </a:gs>
            </a:gsLst>
            <a:path path="circle">
              <a:fillToRect t="100000" r="100000"/>
            </a:path>
            <a:tileRect l="-100000" b="-100000"/>
          </a:gradFill>
          <a:ln>
            <a:noFill/>
          </a:ln>
          <a:effectLst>
            <a:outerShdw blurRad="50800" dist="38100" dir="5400000" algn="t" rotWithShape="0">
              <a:prstClr val="black">
                <a:alpha val="40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4" name="TextBox 13">
            <a:extLst>
              <a:ext uri="{FF2B5EF4-FFF2-40B4-BE49-F238E27FC236}">
                <a16:creationId xmlns:a16="http://schemas.microsoft.com/office/drawing/2014/main" id="{D7768067-52EA-3B50-AAD6-642030440DBC}"/>
              </a:ext>
            </a:extLst>
          </p:cNvPr>
          <p:cNvSpPr txBox="1"/>
          <p:nvPr/>
        </p:nvSpPr>
        <p:spPr>
          <a:xfrm>
            <a:off x="9474360" y="1772101"/>
            <a:ext cx="2012795" cy="1200329"/>
          </a:xfrm>
          <a:prstGeom prst="rect">
            <a:avLst/>
          </a:prstGeom>
          <a:noFill/>
        </p:spPr>
        <p:txBody>
          <a:bodyPr wrap="square" rtlCol="0">
            <a:spAutoFit/>
          </a:bodyPr>
          <a:lstStyle/>
          <a:p>
            <a:r>
              <a:rPr lang="en-US" sz="2400" dirty="0">
                <a:solidFill>
                  <a:schemeClr val="bg1"/>
                </a:solidFill>
              </a:rPr>
              <a:t>Transparent</a:t>
            </a:r>
          </a:p>
          <a:p>
            <a:r>
              <a:rPr lang="en-US" sz="2400" dirty="0">
                <a:solidFill>
                  <a:schemeClr val="bg1"/>
                </a:solidFill>
              </a:rPr>
              <a:t>User interface </a:t>
            </a:r>
          </a:p>
          <a:p>
            <a:r>
              <a:rPr lang="en-US" sz="2400" dirty="0">
                <a:solidFill>
                  <a:schemeClr val="bg1"/>
                </a:solidFill>
              </a:rPr>
              <a:t>(e.g., </a:t>
            </a:r>
            <a:r>
              <a:rPr lang="en-US" sz="2400" dirty="0" err="1">
                <a:solidFill>
                  <a:schemeClr val="bg1"/>
                </a:solidFill>
              </a:rPr>
              <a:t>chatGPT</a:t>
            </a:r>
            <a:r>
              <a:rPr lang="en-US" sz="2400" dirty="0">
                <a:solidFill>
                  <a:schemeClr val="bg1"/>
                </a:solidFill>
              </a:rPr>
              <a:t>)</a:t>
            </a:r>
          </a:p>
        </p:txBody>
      </p:sp>
      <p:cxnSp>
        <p:nvCxnSpPr>
          <p:cNvPr id="15" name="Straight Arrow Connector 14">
            <a:extLst>
              <a:ext uri="{FF2B5EF4-FFF2-40B4-BE49-F238E27FC236}">
                <a16:creationId xmlns:a16="http://schemas.microsoft.com/office/drawing/2014/main" id="{510EB586-C68A-9D4F-2D20-E9B3B0EA3E3A}"/>
              </a:ext>
            </a:extLst>
          </p:cNvPr>
          <p:cNvCxnSpPr>
            <a:cxnSpLocks/>
            <a:endCxn id="14" idx="1"/>
          </p:cNvCxnSpPr>
          <p:nvPr/>
        </p:nvCxnSpPr>
        <p:spPr>
          <a:xfrm>
            <a:off x="7860242" y="2372266"/>
            <a:ext cx="161411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23C57C67-DFF3-0C32-8327-38F027C081B3}"/>
              </a:ext>
            </a:extLst>
          </p:cNvPr>
          <p:cNvSpPr txBox="1"/>
          <p:nvPr/>
        </p:nvSpPr>
        <p:spPr>
          <a:xfrm>
            <a:off x="9465439" y="5195323"/>
            <a:ext cx="2012795" cy="1569660"/>
          </a:xfrm>
          <a:prstGeom prst="rect">
            <a:avLst/>
          </a:prstGeom>
          <a:noFill/>
        </p:spPr>
        <p:txBody>
          <a:bodyPr wrap="square" rtlCol="0">
            <a:spAutoFit/>
          </a:bodyPr>
          <a:lstStyle/>
          <a:p>
            <a:r>
              <a:rPr lang="en-US" sz="2400" dirty="0">
                <a:solidFill>
                  <a:schemeClr val="bg1"/>
                </a:solidFill>
              </a:rPr>
              <a:t>Multilayer </a:t>
            </a:r>
          </a:p>
          <a:p>
            <a:r>
              <a:rPr lang="en-US" sz="2400" dirty="0">
                <a:solidFill>
                  <a:schemeClr val="bg1"/>
                </a:solidFill>
              </a:rPr>
              <a:t>Engagement</a:t>
            </a:r>
          </a:p>
          <a:p>
            <a:r>
              <a:rPr lang="en-US" sz="2400" dirty="0">
                <a:solidFill>
                  <a:schemeClr val="bg1"/>
                </a:solidFill>
              </a:rPr>
              <a:t>(e.g., Quarto + GitHub)</a:t>
            </a:r>
          </a:p>
        </p:txBody>
      </p:sp>
      <p:cxnSp>
        <p:nvCxnSpPr>
          <p:cNvPr id="18" name="Connector: Elbow 17">
            <a:extLst>
              <a:ext uri="{FF2B5EF4-FFF2-40B4-BE49-F238E27FC236}">
                <a16:creationId xmlns:a16="http://schemas.microsoft.com/office/drawing/2014/main" id="{B38DCEDC-D2AB-699E-E175-05E5E070829B}"/>
              </a:ext>
            </a:extLst>
          </p:cNvPr>
          <p:cNvCxnSpPr>
            <a:cxnSpLocks/>
            <a:endCxn id="16" idx="1"/>
          </p:cNvCxnSpPr>
          <p:nvPr/>
        </p:nvCxnSpPr>
        <p:spPr>
          <a:xfrm>
            <a:off x="6096000" y="4595160"/>
            <a:ext cx="3369439" cy="1384993"/>
          </a:xfrm>
          <a:prstGeom prst="bentConnector3">
            <a:avLst>
              <a:gd name="adj1" fmla="val -399"/>
            </a:avLst>
          </a:prstGeom>
          <a:ln w="19050">
            <a:solidFill>
              <a:schemeClr val="accent1">
                <a:lumMod val="60000"/>
                <a:lumOff val="40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280074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descr="Logo&#10;&#10;Description automatically generated">
            <a:extLst>
              <a:ext uri="{FF2B5EF4-FFF2-40B4-BE49-F238E27FC236}">
                <a16:creationId xmlns:a16="http://schemas.microsoft.com/office/drawing/2014/main" id="{D85B3BA8-CDAD-AC5B-DC8C-2FA2B827FB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5797" y="177800"/>
            <a:ext cx="1388340" cy="1354478"/>
          </a:xfrm>
          <a:prstGeom prst="rect">
            <a:avLst/>
          </a:prstGeom>
        </p:spPr>
      </p:pic>
      <p:sp>
        <p:nvSpPr>
          <p:cNvPr id="6" name="TextBox 5">
            <a:extLst>
              <a:ext uri="{FF2B5EF4-FFF2-40B4-BE49-F238E27FC236}">
                <a16:creationId xmlns:a16="http://schemas.microsoft.com/office/drawing/2014/main" id="{6EAC3BD6-EF3E-7147-963C-B526955FBED0}"/>
              </a:ext>
            </a:extLst>
          </p:cNvPr>
          <p:cNvSpPr txBox="1"/>
          <p:nvPr/>
        </p:nvSpPr>
        <p:spPr>
          <a:xfrm>
            <a:off x="2404534" y="309063"/>
            <a:ext cx="8335487" cy="1446550"/>
          </a:xfrm>
          <a:prstGeom prst="rect">
            <a:avLst/>
          </a:prstGeom>
          <a:noFill/>
        </p:spPr>
        <p:txBody>
          <a:bodyPr wrap="none" rtlCol="0">
            <a:spAutoFit/>
          </a:bodyPr>
          <a:lstStyle/>
          <a:p>
            <a:r>
              <a:rPr lang="en-US" sz="4400" b="1" dirty="0">
                <a:solidFill>
                  <a:schemeClr val="bg1">
                    <a:lumMod val="95000"/>
                  </a:schemeClr>
                </a:solidFill>
              </a:rPr>
              <a:t>The Glass Onion: Open &amp; Inclusive </a:t>
            </a:r>
          </a:p>
          <a:p>
            <a:r>
              <a:rPr lang="en-US" sz="4400" b="1" dirty="0">
                <a:solidFill>
                  <a:schemeClr val="bg1">
                    <a:lumMod val="95000"/>
                  </a:schemeClr>
                </a:solidFill>
              </a:rPr>
              <a:t>Workflows</a:t>
            </a:r>
          </a:p>
        </p:txBody>
      </p:sp>
      <p:sp>
        <p:nvSpPr>
          <p:cNvPr id="3" name="Freeform: Shape 2">
            <a:extLst>
              <a:ext uri="{FF2B5EF4-FFF2-40B4-BE49-F238E27FC236}">
                <a16:creationId xmlns:a16="http://schemas.microsoft.com/office/drawing/2014/main" id="{9A1D6EC0-B3BC-2037-8468-8203FA4D4ADD}"/>
              </a:ext>
            </a:extLst>
          </p:cNvPr>
          <p:cNvSpPr/>
          <p:nvPr/>
        </p:nvSpPr>
        <p:spPr>
          <a:xfrm>
            <a:off x="3586162" y="1825110"/>
            <a:ext cx="5286375" cy="4457699"/>
          </a:xfrm>
          <a:custGeom>
            <a:avLst/>
            <a:gdLst>
              <a:gd name="connsiteX0" fmla="*/ 1366712 w 3932494"/>
              <a:gd name="connsiteY0" fmla="*/ 151485 h 2957210"/>
              <a:gd name="connsiteX1" fmla="*/ 395162 w 3932494"/>
              <a:gd name="connsiteY1" fmla="*/ 494385 h 2957210"/>
              <a:gd name="connsiteX2" fmla="*/ 4637 w 3932494"/>
              <a:gd name="connsiteY2" fmla="*/ 1199235 h 2957210"/>
              <a:gd name="connsiteX3" fmla="*/ 271337 w 3932494"/>
              <a:gd name="connsiteY3" fmla="*/ 2246985 h 2957210"/>
              <a:gd name="connsiteX4" fmla="*/ 1481012 w 3932494"/>
              <a:gd name="connsiteY4" fmla="*/ 2951835 h 2957210"/>
              <a:gd name="connsiteX5" fmla="*/ 3252662 w 3932494"/>
              <a:gd name="connsiteY5" fmla="*/ 2523210 h 2957210"/>
              <a:gd name="connsiteX6" fmla="*/ 3909887 w 3932494"/>
              <a:gd name="connsiteY6" fmla="*/ 1656435 h 2957210"/>
              <a:gd name="connsiteX7" fmla="*/ 3643187 w 3932494"/>
              <a:gd name="connsiteY7" fmla="*/ 542010 h 2957210"/>
              <a:gd name="connsiteX8" fmla="*/ 2347787 w 3932494"/>
              <a:gd name="connsiteY8" fmla="*/ 18135 h 2957210"/>
              <a:gd name="connsiteX9" fmla="*/ 1366712 w 3932494"/>
              <a:gd name="connsiteY9" fmla="*/ 151485 h 2957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32494" h="2957210">
                <a:moveTo>
                  <a:pt x="1366712" y="151485"/>
                </a:moveTo>
                <a:cubicBezTo>
                  <a:pt x="1041275" y="230860"/>
                  <a:pt x="622174" y="319760"/>
                  <a:pt x="395162" y="494385"/>
                </a:cubicBezTo>
                <a:cubicBezTo>
                  <a:pt x="168150" y="669010"/>
                  <a:pt x="25274" y="907135"/>
                  <a:pt x="4637" y="1199235"/>
                </a:cubicBezTo>
                <a:cubicBezTo>
                  <a:pt x="-16000" y="1491335"/>
                  <a:pt x="25275" y="1954885"/>
                  <a:pt x="271337" y="2246985"/>
                </a:cubicBezTo>
                <a:cubicBezTo>
                  <a:pt x="517399" y="2539085"/>
                  <a:pt x="984125" y="2905798"/>
                  <a:pt x="1481012" y="2951835"/>
                </a:cubicBezTo>
                <a:cubicBezTo>
                  <a:pt x="1977899" y="2997872"/>
                  <a:pt x="2847850" y="2739110"/>
                  <a:pt x="3252662" y="2523210"/>
                </a:cubicBezTo>
                <a:cubicBezTo>
                  <a:pt x="3657475" y="2307310"/>
                  <a:pt x="3844800" y="1986635"/>
                  <a:pt x="3909887" y="1656435"/>
                </a:cubicBezTo>
                <a:cubicBezTo>
                  <a:pt x="3974975" y="1326235"/>
                  <a:pt x="3903537" y="815060"/>
                  <a:pt x="3643187" y="542010"/>
                </a:cubicBezTo>
                <a:cubicBezTo>
                  <a:pt x="3382837" y="268960"/>
                  <a:pt x="2735137" y="81635"/>
                  <a:pt x="2347787" y="18135"/>
                </a:cubicBezTo>
                <a:cubicBezTo>
                  <a:pt x="1960437" y="-45365"/>
                  <a:pt x="1692149" y="72110"/>
                  <a:pt x="1366712" y="151485"/>
                </a:cubicBezTo>
                <a:close/>
              </a:path>
            </a:pathLst>
          </a:custGeom>
          <a:gradFill flip="none" rotWithShape="1">
            <a:gsLst>
              <a:gs pos="0">
                <a:srgbClr val="767171">
                  <a:shade val="30000"/>
                  <a:satMod val="115000"/>
                </a:srgbClr>
              </a:gs>
              <a:gs pos="30000">
                <a:srgbClr val="767171">
                  <a:shade val="67500"/>
                  <a:satMod val="115000"/>
                  <a:alpha val="30000"/>
                </a:srgbClr>
              </a:gs>
              <a:gs pos="75000">
                <a:schemeClr val="bg1">
                  <a:lumMod val="75000"/>
                  <a:alpha val="10000"/>
                </a:schemeClr>
              </a:gs>
            </a:gsLst>
            <a:path path="circle">
              <a:fillToRect t="100000" r="100000"/>
            </a:path>
            <a:tileRect l="-100000" b="-100000"/>
          </a:gradFill>
          <a:ln>
            <a:noFill/>
          </a:ln>
          <a:effectLst>
            <a:outerShdw blurRad="50800" dist="38100" dir="5400000" algn="t" rotWithShape="0">
              <a:prstClr val="black">
                <a:alpha val="40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4" name="Freeform: Shape 3">
            <a:extLst>
              <a:ext uri="{FF2B5EF4-FFF2-40B4-BE49-F238E27FC236}">
                <a16:creationId xmlns:a16="http://schemas.microsoft.com/office/drawing/2014/main" id="{69036722-C97B-B514-C098-1E6522FF7CBB}"/>
              </a:ext>
            </a:extLst>
          </p:cNvPr>
          <p:cNvSpPr/>
          <p:nvPr/>
        </p:nvSpPr>
        <p:spPr>
          <a:xfrm>
            <a:off x="4201590" y="2312701"/>
            <a:ext cx="4217387" cy="3410946"/>
          </a:xfrm>
          <a:custGeom>
            <a:avLst/>
            <a:gdLst>
              <a:gd name="connsiteX0" fmla="*/ 1366712 w 3932494"/>
              <a:gd name="connsiteY0" fmla="*/ 151485 h 2957210"/>
              <a:gd name="connsiteX1" fmla="*/ 395162 w 3932494"/>
              <a:gd name="connsiteY1" fmla="*/ 494385 h 2957210"/>
              <a:gd name="connsiteX2" fmla="*/ 4637 w 3932494"/>
              <a:gd name="connsiteY2" fmla="*/ 1199235 h 2957210"/>
              <a:gd name="connsiteX3" fmla="*/ 271337 w 3932494"/>
              <a:gd name="connsiteY3" fmla="*/ 2246985 h 2957210"/>
              <a:gd name="connsiteX4" fmla="*/ 1481012 w 3932494"/>
              <a:gd name="connsiteY4" fmla="*/ 2951835 h 2957210"/>
              <a:gd name="connsiteX5" fmla="*/ 3252662 w 3932494"/>
              <a:gd name="connsiteY5" fmla="*/ 2523210 h 2957210"/>
              <a:gd name="connsiteX6" fmla="*/ 3909887 w 3932494"/>
              <a:gd name="connsiteY6" fmla="*/ 1656435 h 2957210"/>
              <a:gd name="connsiteX7" fmla="*/ 3643187 w 3932494"/>
              <a:gd name="connsiteY7" fmla="*/ 542010 h 2957210"/>
              <a:gd name="connsiteX8" fmla="*/ 2347787 w 3932494"/>
              <a:gd name="connsiteY8" fmla="*/ 18135 h 2957210"/>
              <a:gd name="connsiteX9" fmla="*/ 1366712 w 3932494"/>
              <a:gd name="connsiteY9" fmla="*/ 151485 h 2957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32494" h="2957210">
                <a:moveTo>
                  <a:pt x="1366712" y="151485"/>
                </a:moveTo>
                <a:cubicBezTo>
                  <a:pt x="1041275" y="230860"/>
                  <a:pt x="622174" y="319760"/>
                  <a:pt x="395162" y="494385"/>
                </a:cubicBezTo>
                <a:cubicBezTo>
                  <a:pt x="168150" y="669010"/>
                  <a:pt x="25274" y="907135"/>
                  <a:pt x="4637" y="1199235"/>
                </a:cubicBezTo>
                <a:cubicBezTo>
                  <a:pt x="-16000" y="1491335"/>
                  <a:pt x="25275" y="1954885"/>
                  <a:pt x="271337" y="2246985"/>
                </a:cubicBezTo>
                <a:cubicBezTo>
                  <a:pt x="517399" y="2539085"/>
                  <a:pt x="984125" y="2905798"/>
                  <a:pt x="1481012" y="2951835"/>
                </a:cubicBezTo>
                <a:cubicBezTo>
                  <a:pt x="1977899" y="2997872"/>
                  <a:pt x="2847850" y="2739110"/>
                  <a:pt x="3252662" y="2523210"/>
                </a:cubicBezTo>
                <a:cubicBezTo>
                  <a:pt x="3657475" y="2307310"/>
                  <a:pt x="3844800" y="1986635"/>
                  <a:pt x="3909887" y="1656435"/>
                </a:cubicBezTo>
                <a:cubicBezTo>
                  <a:pt x="3974975" y="1326235"/>
                  <a:pt x="3903537" y="815060"/>
                  <a:pt x="3643187" y="542010"/>
                </a:cubicBezTo>
                <a:cubicBezTo>
                  <a:pt x="3382837" y="268960"/>
                  <a:pt x="2735137" y="81635"/>
                  <a:pt x="2347787" y="18135"/>
                </a:cubicBezTo>
                <a:cubicBezTo>
                  <a:pt x="1960437" y="-45365"/>
                  <a:pt x="1692149" y="72110"/>
                  <a:pt x="1366712" y="151485"/>
                </a:cubicBezTo>
                <a:close/>
              </a:path>
            </a:pathLst>
          </a:custGeom>
          <a:gradFill flip="none" rotWithShape="1">
            <a:gsLst>
              <a:gs pos="0">
                <a:schemeClr val="accent1">
                  <a:lumMod val="60000"/>
                  <a:lumOff val="40000"/>
                  <a:tint val="66000"/>
                  <a:satMod val="160000"/>
                </a:schemeClr>
              </a:gs>
              <a:gs pos="50000">
                <a:schemeClr val="accent1">
                  <a:lumMod val="60000"/>
                  <a:lumOff val="40000"/>
                  <a:tint val="44500"/>
                  <a:satMod val="160000"/>
                </a:schemeClr>
              </a:gs>
              <a:gs pos="100000">
                <a:schemeClr val="accent1">
                  <a:lumMod val="60000"/>
                  <a:lumOff val="40000"/>
                  <a:tint val="23500"/>
                  <a:satMod val="160000"/>
                </a:schemeClr>
              </a:gs>
            </a:gsLst>
            <a:lin ang="16200000" scaled="1"/>
            <a:tileRect/>
          </a:gradFill>
          <a:ln>
            <a:noFill/>
          </a:ln>
          <a:effectLst>
            <a:outerShdw blurRad="50800" dist="38100" dir="5400000" algn="t" rotWithShape="0">
              <a:prstClr val="black">
                <a:alpha val="40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7" name="Freeform: Shape 6">
            <a:extLst>
              <a:ext uri="{FF2B5EF4-FFF2-40B4-BE49-F238E27FC236}">
                <a16:creationId xmlns:a16="http://schemas.microsoft.com/office/drawing/2014/main" id="{46E277AB-721C-1A97-9823-2AE024D51670}"/>
              </a:ext>
            </a:extLst>
          </p:cNvPr>
          <p:cNvSpPr/>
          <p:nvPr/>
        </p:nvSpPr>
        <p:spPr>
          <a:xfrm>
            <a:off x="4927842" y="2854440"/>
            <a:ext cx="2783309" cy="2247948"/>
          </a:xfrm>
          <a:custGeom>
            <a:avLst/>
            <a:gdLst>
              <a:gd name="connsiteX0" fmla="*/ 1366712 w 3932494"/>
              <a:gd name="connsiteY0" fmla="*/ 151485 h 2957210"/>
              <a:gd name="connsiteX1" fmla="*/ 395162 w 3932494"/>
              <a:gd name="connsiteY1" fmla="*/ 494385 h 2957210"/>
              <a:gd name="connsiteX2" fmla="*/ 4637 w 3932494"/>
              <a:gd name="connsiteY2" fmla="*/ 1199235 h 2957210"/>
              <a:gd name="connsiteX3" fmla="*/ 271337 w 3932494"/>
              <a:gd name="connsiteY3" fmla="*/ 2246985 h 2957210"/>
              <a:gd name="connsiteX4" fmla="*/ 1481012 w 3932494"/>
              <a:gd name="connsiteY4" fmla="*/ 2951835 h 2957210"/>
              <a:gd name="connsiteX5" fmla="*/ 3252662 w 3932494"/>
              <a:gd name="connsiteY5" fmla="*/ 2523210 h 2957210"/>
              <a:gd name="connsiteX6" fmla="*/ 3909887 w 3932494"/>
              <a:gd name="connsiteY6" fmla="*/ 1656435 h 2957210"/>
              <a:gd name="connsiteX7" fmla="*/ 3643187 w 3932494"/>
              <a:gd name="connsiteY7" fmla="*/ 542010 h 2957210"/>
              <a:gd name="connsiteX8" fmla="*/ 2347787 w 3932494"/>
              <a:gd name="connsiteY8" fmla="*/ 18135 h 2957210"/>
              <a:gd name="connsiteX9" fmla="*/ 1366712 w 3932494"/>
              <a:gd name="connsiteY9" fmla="*/ 151485 h 2957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32494" h="2957210">
                <a:moveTo>
                  <a:pt x="1366712" y="151485"/>
                </a:moveTo>
                <a:cubicBezTo>
                  <a:pt x="1041275" y="230860"/>
                  <a:pt x="622174" y="319760"/>
                  <a:pt x="395162" y="494385"/>
                </a:cubicBezTo>
                <a:cubicBezTo>
                  <a:pt x="168150" y="669010"/>
                  <a:pt x="25274" y="907135"/>
                  <a:pt x="4637" y="1199235"/>
                </a:cubicBezTo>
                <a:cubicBezTo>
                  <a:pt x="-16000" y="1491335"/>
                  <a:pt x="25275" y="1954885"/>
                  <a:pt x="271337" y="2246985"/>
                </a:cubicBezTo>
                <a:cubicBezTo>
                  <a:pt x="517399" y="2539085"/>
                  <a:pt x="984125" y="2905798"/>
                  <a:pt x="1481012" y="2951835"/>
                </a:cubicBezTo>
                <a:cubicBezTo>
                  <a:pt x="1977899" y="2997872"/>
                  <a:pt x="2847850" y="2739110"/>
                  <a:pt x="3252662" y="2523210"/>
                </a:cubicBezTo>
                <a:cubicBezTo>
                  <a:pt x="3657475" y="2307310"/>
                  <a:pt x="3844800" y="1986635"/>
                  <a:pt x="3909887" y="1656435"/>
                </a:cubicBezTo>
                <a:cubicBezTo>
                  <a:pt x="3974975" y="1326235"/>
                  <a:pt x="3903537" y="815060"/>
                  <a:pt x="3643187" y="542010"/>
                </a:cubicBezTo>
                <a:cubicBezTo>
                  <a:pt x="3382837" y="268960"/>
                  <a:pt x="2735137" y="81635"/>
                  <a:pt x="2347787" y="18135"/>
                </a:cubicBezTo>
                <a:cubicBezTo>
                  <a:pt x="1960437" y="-45365"/>
                  <a:pt x="1692149" y="72110"/>
                  <a:pt x="1366712" y="151485"/>
                </a:cubicBezTo>
                <a:close/>
              </a:path>
            </a:pathLst>
          </a:custGeom>
          <a:solidFill>
            <a:schemeClr val="accent5">
              <a:lumMod val="60000"/>
              <a:lumOff val="40000"/>
            </a:schemeClr>
          </a:solidFill>
          <a:ln>
            <a:noFill/>
          </a:ln>
          <a:effectLst>
            <a:outerShdw blurRad="50800" dist="38100" dir="5400000" algn="t" rotWithShape="0">
              <a:prstClr val="black">
                <a:alpha val="40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8" name="Freeform: Shape 7">
            <a:extLst>
              <a:ext uri="{FF2B5EF4-FFF2-40B4-BE49-F238E27FC236}">
                <a16:creationId xmlns:a16="http://schemas.microsoft.com/office/drawing/2014/main" id="{D7740C9A-E621-5D9E-8409-12C2700E0365}"/>
              </a:ext>
            </a:extLst>
          </p:cNvPr>
          <p:cNvSpPr/>
          <p:nvPr/>
        </p:nvSpPr>
        <p:spPr>
          <a:xfrm>
            <a:off x="5431850" y="3218624"/>
            <a:ext cx="1864686" cy="1466126"/>
          </a:xfrm>
          <a:custGeom>
            <a:avLst/>
            <a:gdLst>
              <a:gd name="connsiteX0" fmla="*/ 1366712 w 3932494"/>
              <a:gd name="connsiteY0" fmla="*/ 151485 h 2957210"/>
              <a:gd name="connsiteX1" fmla="*/ 395162 w 3932494"/>
              <a:gd name="connsiteY1" fmla="*/ 494385 h 2957210"/>
              <a:gd name="connsiteX2" fmla="*/ 4637 w 3932494"/>
              <a:gd name="connsiteY2" fmla="*/ 1199235 h 2957210"/>
              <a:gd name="connsiteX3" fmla="*/ 271337 w 3932494"/>
              <a:gd name="connsiteY3" fmla="*/ 2246985 h 2957210"/>
              <a:gd name="connsiteX4" fmla="*/ 1481012 w 3932494"/>
              <a:gd name="connsiteY4" fmla="*/ 2951835 h 2957210"/>
              <a:gd name="connsiteX5" fmla="*/ 3252662 w 3932494"/>
              <a:gd name="connsiteY5" fmla="*/ 2523210 h 2957210"/>
              <a:gd name="connsiteX6" fmla="*/ 3909887 w 3932494"/>
              <a:gd name="connsiteY6" fmla="*/ 1656435 h 2957210"/>
              <a:gd name="connsiteX7" fmla="*/ 3643187 w 3932494"/>
              <a:gd name="connsiteY7" fmla="*/ 542010 h 2957210"/>
              <a:gd name="connsiteX8" fmla="*/ 2347787 w 3932494"/>
              <a:gd name="connsiteY8" fmla="*/ 18135 h 2957210"/>
              <a:gd name="connsiteX9" fmla="*/ 1366712 w 3932494"/>
              <a:gd name="connsiteY9" fmla="*/ 151485 h 2957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32494" h="2957210">
                <a:moveTo>
                  <a:pt x="1366712" y="151485"/>
                </a:moveTo>
                <a:cubicBezTo>
                  <a:pt x="1041275" y="230860"/>
                  <a:pt x="622174" y="319760"/>
                  <a:pt x="395162" y="494385"/>
                </a:cubicBezTo>
                <a:cubicBezTo>
                  <a:pt x="168150" y="669010"/>
                  <a:pt x="25274" y="907135"/>
                  <a:pt x="4637" y="1199235"/>
                </a:cubicBezTo>
                <a:cubicBezTo>
                  <a:pt x="-16000" y="1491335"/>
                  <a:pt x="25275" y="1954885"/>
                  <a:pt x="271337" y="2246985"/>
                </a:cubicBezTo>
                <a:cubicBezTo>
                  <a:pt x="517399" y="2539085"/>
                  <a:pt x="984125" y="2905798"/>
                  <a:pt x="1481012" y="2951835"/>
                </a:cubicBezTo>
                <a:cubicBezTo>
                  <a:pt x="1977899" y="2997872"/>
                  <a:pt x="2847850" y="2739110"/>
                  <a:pt x="3252662" y="2523210"/>
                </a:cubicBezTo>
                <a:cubicBezTo>
                  <a:pt x="3657475" y="2307310"/>
                  <a:pt x="3844800" y="1986635"/>
                  <a:pt x="3909887" y="1656435"/>
                </a:cubicBezTo>
                <a:cubicBezTo>
                  <a:pt x="3974975" y="1326235"/>
                  <a:pt x="3903537" y="815060"/>
                  <a:pt x="3643187" y="542010"/>
                </a:cubicBezTo>
                <a:cubicBezTo>
                  <a:pt x="3382837" y="268960"/>
                  <a:pt x="2735137" y="81635"/>
                  <a:pt x="2347787" y="18135"/>
                </a:cubicBezTo>
                <a:cubicBezTo>
                  <a:pt x="1960437" y="-45365"/>
                  <a:pt x="1692149" y="72110"/>
                  <a:pt x="1366712" y="151485"/>
                </a:cubicBezTo>
                <a:close/>
              </a:path>
            </a:pathLst>
          </a:custGeom>
          <a:gradFill flip="none" rotWithShape="1">
            <a:gsLst>
              <a:gs pos="0">
                <a:srgbClr val="00B050">
                  <a:tint val="66000"/>
                  <a:satMod val="160000"/>
                </a:srgbClr>
              </a:gs>
              <a:gs pos="50000">
                <a:srgbClr val="00B050">
                  <a:tint val="44500"/>
                  <a:satMod val="160000"/>
                </a:srgbClr>
              </a:gs>
              <a:gs pos="100000">
                <a:srgbClr val="00B050">
                  <a:tint val="23500"/>
                  <a:satMod val="160000"/>
                </a:srgbClr>
              </a:gs>
            </a:gsLst>
            <a:lin ang="16200000" scaled="1"/>
            <a:tileRect/>
          </a:gradFill>
          <a:ln>
            <a:noFill/>
          </a:ln>
          <a:effectLst>
            <a:outerShdw blurRad="50800" dist="38100" dir="5400000" algn="t" rotWithShape="0">
              <a:prstClr val="black">
                <a:alpha val="40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9" name="Freeform: Shape 8">
            <a:extLst>
              <a:ext uri="{FF2B5EF4-FFF2-40B4-BE49-F238E27FC236}">
                <a16:creationId xmlns:a16="http://schemas.microsoft.com/office/drawing/2014/main" id="{4830B4EF-3780-9311-61B1-1D44293C424E}"/>
              </a:ext>
            </a:extLst>
          </p:cNvPr>
          <p:cNvSpPr/>
          <p:nvPr/>
        </p:nvSpPr>
        <p:spPr>
          <a:xfrm>
            <a:off x="5864237" y="3469429"/>
            <a:ext cx="1058018" cy="927700"/>
          </a:xfrm>
          <a:custGeom>
            <a:avLst/>
            <a:gdLst>
              <a:gd name="connsiteX0" fmla="*/ 1366712 w 3932494"/>
              <a:gd name="connsiteY0" fmla="*/ 151485 h 2957210"/>
              <a:gd name="connsiteX1" fmla="*/ 395162 w 3932494"/>
              <a:gd name="connsiteY1" fmla="*/ 494385 h 2957210"/>
              <a:gd name="connsiteX2" fmla="*/ 4637 w 3932494"/>
              <a:gd name="connsiteY2" fmla="*/ 1199235 h 2957210"/>
              <a:gd name="connsiteX3" fmla="*/ 271337 w 3932494"/>
              <a:gd name="connsiteY3" fmla="*/ 2246985 h 2957210"/>
              <a:gd name="connsiteX4" fmla="*/ 1481012 w 3932494"/>
              <a:gd name="connsiteY4" fmla="*/ 2951835 h 2957210"/>
              <a:gd name="connsiteX5" fmla="*/ 3252662 w 3932494"/>
              <a:gd name="connsiteY5" fmla="*/ 2523210 h 2957210"/>
              <a:gd name="connsiteX6" fmla="*/ 3909887 w 3932494"/>
              <a:gd name="connsiteY6" fmla="*/ 1656435 h 2957210"/>
              <a:gd name="connsiteX7" fmla="*/ 3643187 w 3932494"/>
              <a:gd name="connsiteY7" fmla="*/ 542010 h 2957210"/>
              <a:gd name="connsiteX8" fmla="*/ 2347787 w 3932494"/>
              <a:gd name="connsiteY8" fmla="*/ 18135 h 2957210"/>
              <a:gd name="connsiteX9" fmla="*/ 1366712 w 3932494"/>
              <a:gd name="connsiteY9" fmla="*/ 151485 h 2957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32494" h="2957210">
                <a:moveTo>
                  <a:pt x="1366712" y="151485"/>
                </a:moveTo>
                <a:cubicBezTo>
                  <a:pt x="1041275" y="230860"/>
                  <a:pt x="622174" y="319760"/>
                  <a:pt x="395162" y="494385"/>
                </a:cubicBezTo>
                <a:cubicBezTo>
                  <a:pt x="168150" y="669010"/>
                  <a:pt x="25274" y="907135"/>
                  <a:pt x="4637" y="1199235"/>
                </a:cubicBezTo>
                <a:cubicBezTo>
                  <a:pt x="-16000" y="1491335"/>
                  <a:pt x="25275" y="1954885"/>
                  <a:pt x="271337" y="2246985"/>
                </a:cubicBezTo>
                <a:cubicBezTo>
                  <a:pt x="517399" y="2539085"/>
                  <a:pt x="984125" y="2905798"/>
                  <a:pt x="1481012" y="2951835"/>
                </a:cubicBezTo>
                <a:cubicBezTo>
                  <a:pt x="1977899" y="2997872"/>
                  <a:pt x="2847850" y="2739110"/>
                  <a:pt x="3252662" y="2523210"/>
                </a:cubicBezTo>
                <a:cubicBezTo>
                  <a:pt x="3657475" y="2307310"/>
                  <a:pt x="3844800" y="1986635"/>
                  <a:pt x="3909887" y="1656435"/>
                </a:cubicBezTo>
                <a:cubicBezTo>
                  <a:pt x="3974975" y="1326235"/>
                  <a:pt x="3903537" y="815060"/>
                  <a:pt x="3643187" y="542010"/>
                </a:cubicBezTo>
                <a:cubicBezTo>
                  <a:pt x="3382837" y="268960"/>
                  <a:pt x="2735137" y="81635"/>
                  <a:pt x="2347787" y="18135"/>
                </a:cubicBezTo>
                <a:cubicBezTo>
                  <a:pt x="1960437" y="-45365"/>
                  <a:pt x="1692149" y="72110"/>
                  <a:pt x="1366712" y="151485"/>
                </a:cubicBezTo>
                <a:close/>
              </a:path>
            </a:pathLst>
          </a:custGeom>
          <a:gradFill flip="none" rotWithShape="1">
            <a:gsLst>
              <a:gs pos="0">
                <a:srgbClr val="7030A0">
                  <a:tint val="66000"/>
                  <a:satMod val="160000"/>
                </a:srgbClr>
              </a:gs>
              <a:gs pos="50000">
                <a:srgbClr val="7030A0">
                  <a:tint val="44500"/>
                  <a:satMod val="160000"/>
                </a:srgbClr>
              </a:gs>
              <a:gs pos="100000">
                <a:srgbClr val="7030A0">
                  <a:tint val="23500"/>
                  <a:satMod val="160000"/>
                </a:srgbClr>
              </a:gs>
            </a:gsLst>
            <a:lin ang="16200000" scaled="1"/>
            <a:tileRect/>
          </a:gradFill>
          <a:ln>
            <a:noFill/>
          </a:ln>
          <a:effectLst>
            <a:outerShdw blurRad="50800" dist="38100" dir="5400000" algn="t" rotWithShape="0">
              <a:prstClr val="black">
                <a:alpha val="40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4" name="TextBox 13">
            <a:extLst>
              <a:ext uri="{FF2B5EF4-FFF2-40B4-BE49-F238E27FC236}">
                <a16:creationId xmlns:a16="http://schemas.microsoft.com/office/drawing/2014/main" id="{829E4B41-D6B3-9E40-FEA3-9CDAF4C6F955}"/>
              </a:ext>
            </a:extLst>
          </p:cNvPr>
          <p:cNvSpPr txBox="1"/>
          <p:nvPr/>
        </p:nvSpPr>
        <p:spPr>
          <a:xfrm>
            <a:off x="9617839" y="5347723"/>
            <a:ext cx="2492456" cy="461665"/>
          </a:xfrm>
          <a:prstGeom prst="rect">
            <a:avLst/>
          </a:prstGeom>
          <a:noFill/>
        </p:spPr>
        <p:txBody>
          <a:bodyPr wrap="square" rtlCol="0">
            <a:spAutoFit/>
          </a:bodyPr>
          <a:lstStyle/>
          <a:p>
            <a:r>
              <a:rPr lang="en-US" sz="2400" dirty="0">
                <a:solidFill>
                  <a:schemeClr val="bg1"/>
                </a:solidFill>
              </a:rPr>
              <a:t>Knowledge base</a:t>
            </a:r>
          </a:p>
        </p:txBody>
      </p:sp>
      <p:cxnSp>
        <p:nvCxnSpPr>
          <p:cNvPr id="15" name="Connector: Elbow 14">
            <a:extLst>
              <a:ext uri="{FF2B5EF4-FFF2-40B4-BE49-F238E27FC236}">
                <a16:creationId xmlns:a16="http://schemas.microsoft.com/office/drawing/2014/main" id="{64E631AF-D060-C575-B0E5-06BC3E44C0EB}"/>
              </a:ext>
            </a:extLst>
          </p:cNvPr>
          <p:cNvCxnSpPr>
            <a:cxnSpLocks/>
            <a:endCxn id="14" idx="1"/>
          </p:cNvCxnSpPr>
          <p:nvPr/>
        </p:nvCxnSpPr>
        <p:spPr>
          <a:xfrm>
            <a:off x="6470567" y="3980040"/>
            <a:ext cx="3147272" cy="1598516"/>
          </a:xfrm>
          <a:prstGeom prst="bentConnector3">
            <a:avLst>
              <a:gd name="adj1" fmla="val -14333"/>
            </a:avLst>
          </a:prstGeom>
          <a:ln w="19050">
            <a:solidFill>
              <a:srgbClr val="FF0066"/>
            </a:solidFill>
            <a:prstDash val="dash"/>
            <a:headEnd type="ova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071D142D-D4FD-BF1C-0D4B-13C20F6B70CB}"/>
              </a:ext>
            </a:extLst>
          </p:cNvPr>
          <p:cNvSpPr txBox="1"/>
          <p:nvPr/>
        </p:nvSpPr>
        <p:spPr>
          <a:xfrm>
            <a:off x="9608313" y="4663882"/>
            <a:ext cx="2492457" cy="461665"/>
          </a:xfrm>
          <a:prstGeom prst="rect">
            <a:avLst/>
          </a:prstGeom>
          <a:noFill/>
        </p:spPr>
        <p:txBody>
          <a:bodyPr wrap="square" rtlCol="0">
            <a:spAutoFit/>
          </a:bodyPr>
          <a:lstStyle/>
          <a:p>
            <a:r>
              <a:rPr lang="en-US" sz="2400" dirty="0">
                <a:solidFill>
                  <a:schemeClr val="bg1"/>
                </a:solidFill>
              </a:rPr>
              <a:t>Analytical engine</a:t>
            </a:r>
          </a:p>
        </p:txBody>
      </p:sp>
      <p:sp>
        <p:nvSpPr>
          <p:cNvPr id="20" name="TextBox 19">
            <a:extLst>
              <a:ext uri="{FF2B5EF4-FFF2-40B4-BE49-F238E27FC236}">
                <a16:creationId xmlns:a16="http://schemas.microsoft.com/office/drawing/2014/main" id="{31138A6B-2434-F6A0-0AEE-DB8EA9A56F03}"/>
              </a:ext>
            </a:extLst>
          </p:cNvPr>
          <p:cNvSpPr txBox="1"/>
          <p:nvPr/>
        </p:nvSpPr>
        <p:spPr>
          <a:xfrm>
            <a:off x="9598789" y="3980040"/>
            <a:ext cx="2190440" cy="461665"/>
          </a:xfrm>
          <a:prstGeom prst="rect">
            <a:avLst/>
          </a:prstGeom>
          <a:noFill/>
        </p:spPr>
        <p:txBody>
          <a:bodyPr wrap="square" rtlCol="0">
            <a:spAutoFit/>
          </a:bodyPr>
          <a:lstStyle/>
          <a:p>
            <a:r>
              <a:rPr lang="en-US" sz="2400" dirty="0">
                <a:solidFill>
                  <a:schemeClr val="bg1"/>
                </a:solidFill>
              </a:rPr>
              <a:t>Production hub</a:t>
            </a:r>
          </a:p>
        </p:txBody>
      </p:sp>
      <p:sp>
        <p:nvSpPr>
          <p:cNvPr id="21" name="TextBox 20">
            <a:extLst>
              <a:ext uri="{FF2B5EF4-FFF2-40B4-BE49-F238E27FC236}">
                <a16:creationId xmlns:a16="http://schemas.microsoft.com/office/drawing/2014/main" id="{703D6EEE-8F00-AB03-46B2-B5BE3C438058}"/>
              </a:ext>
            </a:extLst>
          </p:cNvPr>
          <p:cNvSpPr txBox="1"/>
          <p:nvPr/>
        </p:nvSpPr>
        <p:spPr>
          <a:xfrm>
            <a:off x="9608313" y="3296019"/>
            <a:ext cx="2944277" cy="461665"/>
          </a:xfrm>
          <a:prstGeom prst="rect">
            <a:avLst/>
          </a:prstGeom>
          <a:noFill/>
        </p:spPr>
        <p:txBody>
          <a:bodyPr wrap="square" rtlCol="0">
            <a:spAutoFit/>
          </a:bodyPr>
          <a:lstStyle/>
          <a:p>
            <a:r>
              <a:rPr lang="en-US" sz="2400" dirty="0">
                <a:solidFill>
                  <a:schemeClr val="bg1"/>
                </a:solidFill>
              </a:rPr>
              <a:t>Product store</a:t>
            </a:r>
          </a:p>
        </p:txBody>
      </p:sp>
      <p:sp>
        <p:nvSpPr>
          <p:cNvPr id="22" name="TextBox 21">
            <a:extLst>
              <a:ext uri="{FF2B5EF4-FFF2-40B4-BE49-F238E27FC236}">
                <a16:creationId xmlns:a16="http://schemas.microsoft.com/office/drawing/2014/main" id="{A8AEEDFA-43CB-09FF-E870-C87EC8750372}"/>
              </a:ext>
            </a:extLst>
          </p:cNvPr>
          <p:cNvSpPr txBox="1"/>
          <p:nvPr/>
        </p:nvSpPr>
        <p:spPr>
          <a:xfrm>
            <a:off x="9589264" y="2623607"/>
            <a:ext cx="2511506" cy="461665"/>
          </a:xfrm>
          <a:prstGeom prst="rect">
            <a:avLst/>
          </a:prstGeom>
          <a:noFill/>
        </p:spPr>
        <p:txBody>
          <a:bodyPr wrap="square" rtlCol="0">
            <a:spAutoFit/>
          </a:bodyPr>
          <a:lstStyle/>
          <a:p>
            <a:r>
              <a:rPr lang="en-US" sz="2400" dirty="0">
                <a:solidFill>
                  <a:schemeClr val="bg1"/>
                </a:solidFill>
              </a:rPr>
              <a:t>User engagement</a:t>
            </a:r>
          </a:p>
        </p:txBody>
      </p:sp>
      <p:cxnSp>
        <p:nvCxnSpPr>
          <p:cNvPr id="25" name="Connector: Elbow 24">
            <a:extLst>
              <a:ext uri="{FF2B5EF4-FFF2-40B4-BE49-F238E27FC236}">
                <a16:creationId xmlns:a16="http://schemas.microsoft.com/office/drawing/2014/main" id="{2CC6A660-E2A4-BEE8-B84B-431AC4493BEC}"/>
              </a:ext>
            </a:extLst>
          </p:cNvPr>
          <p:cNvCxnSpPr>
            <a:cxnSpLocks/>
            <a:endCxn id="19" idx="1"/>
          </p:cNvCxnSpPr>
          <p:nvPr/>
        </p:nvCxnSpPr>
        <p:spPr>
          <a:xfrm>
            <a:off x="6470567" y="4528457"/>
            <a:ext cx="3137746" cy="366258"/>
          </a:xfrm>
          <a:prstGeom prst="bentConnector3">
            <a:avLst>
              <a:gd name="adj1" fmla="val -305"/>
            </a:avLst>
          </a:prstGeom>
          <a:ln w="19050">
            <a:solidFill>
              <a:srgbClr val="00B050"/>
            </a:solidFill>
            <a:prstDash val="dash"/>
            <a:headEnd type="ova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7F3427EC-101D-9644-D89C-F62DF3AA8D07}"/>
              </a:ext>
            </a:extLst>
          </p:cNvPr>
          <p:cNvCxnSpPr>
            <a:cxnSpLocks/>
            <a:endCxn id="20" idx="1"/>
          </p:cNvCxnSpPr>
          <p:nvPr/>
        </p:nvCxnSpPr>
        <p:spPr>
          <a:xfrm>
            <a:off x="7391400" y="4210873"/>
            <a:ext cx="2207389" cy="0"/>
          </a:xfrm>
          <a:prstGeom prst="straightConnector1">
            <a:avLst/>
          </a:prstGeom>
          <a:ln w="19050">
            <a:solidFill>
              <a:srgbClr val="0070C0"/>
            </a:solidFill>
            <a:prstDash val="dash"/>
            <a:headEnd type="oval"/>
            <a:tailEnd type="triangle"/>
          </a:ln>
        </p:spPr>
        <p:style>
          <a:lnRef idx="1">
            <a:schemeClr val="accent1"/>
          </a:lnRef>
          <a:fillRef idx="0">
            <a:schemeClr val="accent1"/>
          </a:fillRef>
          <a:effectRef idx="0">
            <a:schemeClr val="accent1"/>
          </a:effectRef>
          <a:fontRef idx="minor">
            <a:schemeClr val="tx1"/>
          </a:fontRef>
        </p:style>
      </p:cxnSp>
      <p:cxnSp>
        <p:nvCxnSpPr>
          <p:cNvPr id="35" name="Connector: Elbow 34">
            <a:extLst>
              <a:ext uri="{FF2B5EF4-FFF2-40B4-BE49-F238E27FC236}">
                <a16:creationId xmlns:a16="http://schemas.microsoft.com/office/drawing/2014/main" id="{F6342C9C-FFCD-CDED-74B7-2DA0CAAD5C51}"/>
              </a:ext>
            </a:extLst>
          </p:cNvPr>
          <p:cNvCxnSpPr>
            <a:cxnSpLocks/>
            <a:endCxn id="21" idx="1"/>
          </p:cNvCxnSpPr>
          <p:nvPr/>
        </p:nvCxnSpPr>
        <p:spPr>
          <a:xfrm>
            <a:off x="6470567" y="3085272"/>
            <a:ext cx="3137746" cy="441580"/>
          </a:xfrm>
          <a:prstGeom prst="bentConnector3">
            <a:avLst>
              <a:gd name="adj1" fmla="val 26756"/>
            </a:avLst>
          </a:prstGeom>
          <a:ln w="19050">
            <a:solidFill>
              <a:schemeClr val="tx2">
                <a:lumMod val="75000"/>
              </a:schemeClr>
            </a:solidFill>
            <a:prstDash val="dash"/>
            <a:headEnd type="oval"/>
            <a:tailEnd type="triangle"/>
          </a:ln>
        </p:spPr>
        <p:style>
          <a:lnRef idx="1">
            <a:schemeClr val="accent1"/>
          </a:lnRef>
          <a:fillRef idx="0">
            <a:schemeClr val="accent1"/>
          </a:fillRef>
          <a:effectRef idx="0">
            <a:schemeClr val="accent1"/>
          </a:effectRef>
          <a:fontRef idx="minor">
            <a:schemeClr val="tx1"/>
          </a:fontRef>
        </p:style>
      </p:cxnSp>
      <p:cxnSp>
        <p:nvCxnSpPr>
          <p:cNvPr id="38" name="Connector: Elbow 37">
            <a:extLst>
              <a:ext uri="{FF2B5EF4-FFF2-40B4-BE49-F238E27FC236}">
                <a16:creationId xmlns:a16="http://schemas.microsoft.com/office/drawing/2014/main" id="{BEA59214-C00A-96EB-03A6-E54461298F5A}"/>
              </a:ext>
            </a:extLst>
          </p:cNvPr>
          <p:cNvCxnSpPr>
            <a:cxnSpLocks/>
            <a:endCxn id="22" idx="1"/>
          </p:cNvCxnSpPr>
          <p:nvPr/>
        </p:nvCxnSpPr>
        <p:spPr>
          <a:xfrm>
            <a:off x="6470567" y="1948275"/>
            <a:ext cx="3118697" cy="906165"/>
          </a:xfrm>
          <a:prstGeom prst="bentConnector3">
            <a:avLst>
              <a:gd name="adj1" fmla="val 50000"/>
            </a:avLst>
          </a:prstGeom>
          <a:ln w="19050">
            <a:solidFill>
              <a:schemeClr val="bg1"/>
            </a:solidFill>
            <a:prstDash val="dash"/>
            <a:headEnd type="ova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614632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858668-FA10-6EB7-44BE-EBAB244FE912}"/>
              </a:ext>
            </a:extLst>
          </p:cNvPr>
          <p:cNvSpPr>
            <a:spLocks noGrp="1"/>
          </p:cNvSpPr>
          <p:nvPr>
            <p:ph type="title"/>
          </p:nvPr>
        </p:nvSpPr>
        <p:spPr>
          <a:xfrm>
            <a:off x="3086100" y="130347"/>
            <a:ext cx="8267700" cy="1325563"/>
          </a:xfrm>
        </p:spPr>
        <p:txBody>
          <a:bodyPr>
            <a:normAutofit/>
          </a:bodyPr>
          <a:lstStyle/>
          <a:p>
            <a:r>
              <a:rPr lang="en-US" sz="3600" b="1" dirty="0">
                <a:solidFill>
                  <a:schemeClr val="accent2">
                    <a:lumMod val="75000"/>
                  </a:schemeClr>
                </a:solidFill>
                <a:latin typeface="Arial" panose="020B0604020202020204" pitchFamily="34" charset="0"/>
                <a:cs typeface="Arial" panose="020B0604020202020204" pitchFamily="34" charset="0"/>
              </a:rPr>
              <a:t>Open and Inclusive Workflows</a:t>
            </a:r>
          </a:p>
        </p:txBody>
      </p:sp>
      <p:pic>
        <p:nvPicPr>
          <p:cNvPr id="4" name="Graphic 3" descr="Brain in head outline">
            <a:extLst>
              <a:ext uri="{FF2B5EF4-FFF2-40B4-BE49-F238E27FC236}">
                <a16:creationId xmlns:a16="http://schemas.microsoft.com/office/drawing/2014/main" id="{DDBD9DD0-06F7-A9B9-5254-562945B3B56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084877" y="183931"/>
            <a:ext cx="1058373" cy="1058373"/>
          </a:xfrm>
          <a:prstGeom prst="rect">
            <a:avLst/>
          </a:prstGeom>
        </p:spPr>
      </p:pic>
      <p:sp>
        <p:nvSpPr>
          <p:cNvPr id="5" name="TextBox 4">
            <a:extLst>
              <a:ext uri="{FF2B5EF4-FFF2-40B4-BE49-F238E27FC236}">
                <a16:creationId xmlns:a16="http://schemas.microsoft.com/office/drawing/2014/main" id="{229E4E20-18A3-6E60-A213-259953C2C938}"/>
              </a:ext>
            </a:extLst>
          </p:cNvPr>
          <p:cNvSpPr txBox="1"/>
          <p:nvPr/>
        </p:nvSpPr>
        <p:spPr>
          <a:xfrm>
            <a:off x="9111343" y="6520543"/>
            <a:ext cx="2135585" cy="369332"/>
          </a:xfrm>
          <a:prstGeom prst="rect">
            <a:avLst/>
          </a:prstGeom>
          <a:noFill/>
        </p:spPr>
        <p:txBody>
          <a:bodyPr wrap="none" rtlCol="0">
            <a:spAutoFit/>
          </a:bodyPr>
          <a:lstStyle/>
          <a:p>
            <a:r>
              <a:rPr lang="en-US" dirty="0"/>
              <a:t>Guerrero et al., 2022</a:t>
            </a:r>
          </a:p>
        </p:txBody>
      </p:sp>
      <p:pic>
        <p:nvPicPr>
          <p:cNvPr id="6" name="Picture 5">
            <a:extLst>
              <a:ext uri="{FF2B5EF4-FFF2-40B4-BE49-F238E27FC236}">
                <a16:creationId xmlns:a16="http://schemas.microsoft.com/office/drawing/2014/main" id="{0ADA58A0-9151-492C-7156-83CE63FC3B74}"/>
              </a:ext>
            </a:extLst>
          </p:cNvPr>
          <p:cNvPicPr>
            <a:picLocks noChangeAspect="1"/>
          </p:cNvPicPr>
          <p:nvPr/>
        </p:nvPicPr>
        <p:blipFill rotWithShape="1">
          <a:blip r:embed="rId6"/>
          <a:srcRect t="12450"/>
          <a:stretch/>
        </p:blipFill>
        <p:spPr>
          <a:xfrm>
            <a:off x="1295162" y="1455910"/>
            <a:ext cx="10058638" cy="4822872"/>
          </a:xfrm>
          <a:prstGeom prst="rect">
            <a:avLst/>
          </a:prstGeom>
        </p:spPr>
      </p:pic>
    </p:spTree>
    <p:extLst>
      <p:ext uri="{BB962C8B-B14F-4D97-AF65-F5344CB8AC3E}">
        <p14:creationId xmlns:p14="http://schemas.microsoft.com/office/powerpoint/2010/main" val="278274326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2254</TotalTime>
  <Words>2007</Words>
  <Application>Microsoft Office PowerPoint</Application>
  <PresentationFormat>Widescreen</PresentationFormat>
  <Paragraphs>136</Paragraphs>
  <Slides>25</Slides>
  <Notes>23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25</vt:i4>
      </vt:variant>
    </vt:vector>
  </HeadingPairs>
  <TitlesOfParts>
    <vt:vector size="31" baseType="lpstr">
      <vt:lpstr>Arial</vt:lpstr>
      <vt:lpstr>Calibri</vt:lpstr>
      <vt:lpstr>Calibri Light</vt:lpstr>
      <vt:lpstr>Open Sans</vt:lpstr>
      <vt:lpstr>Roboto</vt:lpstr>
      <vt:lpstr>Office Theme</vt:lpstr>
      <vt:lpstr>Corvallis, September 7th, 2020, 7:47 pm</vt:lpstr>
      <vt:lpstr>Labor Day Fires</vt:lpstr>
      <vt:lpstr>PowerPoint Presentation</vt:lpstr>
      <vt:lpstr>PowerPoint Presentation</vt:lpstr>
      <vt:lpstr>PowerPoint Presentation</vt:lpstr>
      <vt:lpstr>PowerPoint Presentation</vt:lpstr>
      <vt:lpstr>PowerPoint Presentation</vt:lpstr>
      <vt:lpstr>PowerPoint Presentation</vt:lpstr>
      <vt:lpstr>Open and Inclusive Workflows</vt:lpstr>
      <vt:lpstr>PowerPoint Presentation</vt:lpstr>
      <vt:lpstr>PowerPoint Presentation</vt:lpstr>
      <vt:lpstr>Burning Issues in Watershed Science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Guerrero, Francisco J</dc:creator>
  <cp:lastModifiedBy>Guerrero, Francisco J</cp:lastModifiedBy>
  <cp:revision>2</cp:revision>
  <dcterms:created xsi:type="dcterms:W3CDTF">2023-06-03T16:10:57Z</dcterms:created>
  <dcterms:modified xsi:type="dcterms:W3CDTF">2023-06-06T21:41:16Z</dcterms:modified>
</cp:coreProperties>
</file>